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omments/modernComment_152_8648687F.xml" ContentType="application/vnd.ms-powerpoint.comments+xml"/>
  <Override PartName="/ppt/comments/modernComment_153_72C38D59.xml" ContentType="application/vnd.ms-powerpoint.comments+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7" r:id="rId5"/>
    <p:sldMasterId id="2147483687" r:id="rId6"/>
  </p:sldMasterIdLst>
  <p:notesMasterIdLst>
    <p:notesMasterId r:id="rId31"/>
  </p:notesMasterIdLst>
  <p:handoutMasterIdLst>
    <p:handoutMasterId r:id="rId32"/>
  </p:handoutMasterIdLst>
  <p:sldIdLst>
    <p:sldId id="256" r:id="rId7"/>
    <p:sldId id="260" r:id="rId8"/>
    <p:sldId id="338" r:id="rId9"/>
    <p:sldId id="339" r:id="rId10"/>
    <p:sldId id="340" r:id="rId11"/>
    <p:sldId id="331" r:id="rId12"/>
    <p:sldId id="288" r:id="rId13"/>
    <p:sldId id="341" r:id="rId14"/>
    <p:sldId id="342" r:id="rId15"/>
    <p:sldId id="292" r:id="rId16"/>
    <p:sldId id="348" r:id="rId17"/>
    <p:sldId id="343" r:id="rId18"/>
    <p:sldId id="344" r:id="rId19"/>
    <p:sldId id="322" r:id="rId20"/>
    <p:sldId id="345" r:id="rId21"/>
    <p:sldId id="346" r:id="rId22"/>
    <p:sldId id="296" r:id="rId23"/>
    <p:sldId id="347" r:id="rId24"/>
    <p:sldId id="328" r:id="rId25"/>
    <p:sldId id="294" r:id="rId26"/>
    <p:sldId id="264" r:id="rId27"/>
    <p:sldId id="283" r:id="rId28"/>
    <p:sldId id="333" r:id="rId29"/>
    <p:sldId id="289"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03E45A4-FC93-46BF-A3F8-AD345485372C}" name="Behague, Sabina" initials="BS" userId="S::57291@icf.com::2f9f8379-56ce-455c-81be-d1dc66b28ae7" providerId="AD"/>
  <p188:author id="{215BD7E5-D79F-BC48-51AE-306CA903705B}" name="McFarland, Annette" initials="MA" userId="S::N107137@icf.com::e93d1f50-85ab-41a8-a34a-185a53159573" providerId="AD"/>
  <p188:author id="{12F616EE-0089-6014-EBDE-47D493E491EA}" name="Balian, Sarah" initials="BS" userId="S::N112871@icf.com::b3b060d9-4d34-479b-ad68-688eaebf93c5" providerId="AD"/>
  <p188:author id="{8F12D6EF-8EE2-ADE9-B2E7-9923B196157B}" name="Twesigye, Gloria" initials="TG" userId="S::59766@icf.com::6464a502-8a44-4d67-8fab-8f3aa949582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1BB"/>
    <a:srgbClr val="496483"/>
    <a:srgbClr val="C7D6EE"/>
    <a:srgbClr val="F8D02E"/>
    <a:srgbClr val="0CA1DB"/>
    <a:srgbClr val="CFAFFF"/>
    <a:srgbClr val="A366FF"/>
    <a:srgbClr val="F0E7FF"/>
    <a:srgbClr val="91DFF7"/>
    <a:srgbClr val="6CD4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563" autoAdjust="0"/>
    <p:restoredTop sz="87500" autoAdjust="0"/>
  </p:normalViewPr>
  <p:slideViewPr>
    <p:cSldViewPr snapToGrid="0">
      <p:cViewPr varScale="1">
        <p:scale>
          <a:sx n="139" d="100"/>
          <a:sy n="139" d="100"/>
        </p:scale>
        <p:origin x="2322" y="120"/>
      </p:cViewPr>
      <p:guideLst/>
    </p:cSldViewPr>
  </p:slideViewPr>
  <p:outlineViewPr>
    <p:cViewPr>
      <p:scale>
        <a:sx n="33" d="100"/>
        <a:sy n="33" d="100"/>
      </p:scale>
      <p:origin x="0" y="-10238"/>
    </p:cViewPr>
  </p:outlineViewPr>
  <p:notesTextViewPr>
    <p:cViewPr>
      <p:scale>
        <a:sx n="1" d="1"/>
        <a:sy n="1" d="1"/>
      </p:scale>
      <p:origin x="0" y="0"/>
    </p:cViewPr>
  </p:notesTextViewPr>
  <p:notesViewPr>
    <p:cSldViewPr snapToGrid="0">
      <p:cViewPr varScale="1">
        <p:scale>
          <a:sx n="61" d="100"/>
          <a:sy n="61" d="100"/>
        </p:scale>
        <p:origin x="3245"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21" Type="http://schemas.openxmlformats.org/officeDocument/2006/relationships/slide" Target="slides/slide15.xml"/><Relationship Id="rId34"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presProps" Target="presProps.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handoutMaster" Target="handoutMasters/handoutMaster1.xml"/><Relationship Id="rId37" Type="http://schemas.microsoft.com/office/2016/11/relationships/changesInfo" Target="changesInfos/changesInfo1.xml"/><Relationship Id="rId5"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theme" Target="theme/theme1.xml"/><Relationship Id="rId8" Type="http://schemas.openxmlformats.org/officeDocument/2006/relationships/slide" Target="slides/slide2.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hague, Sabina" userId="2f9f8379-56ce-455c-81be-d1dc66b28ae7" providerId="ADAL" clId="{4ABE1D59-8786-4135-B5A9-413F0769F4F8}"/>
    <pc:docChg chg="custSel modSld">
      <pc:chgData name="Behague, Sabina" userId="2f9f8379-56ce-455c-81be-d1dc66b28ae7" providerId="ADAL" clId="{4ABE1D59-8786-4135-B5A9-413F0769F4F8}" dt="2024-10-20T19:03:30.247" v="161" actId="14100"/>
      <pc:docMkLst>
        <pc:docMk/>
      </pc:docMkLst>
      <pc:sldChg chg="modSp">
        <pc:chgData name="Behague, Sabina" userId="2f9f8379-56ce-455c-81be-d1dc66b28ae7" providerId="ADAL" clId="{4ABE1D59-8786-4135-B5A9-413F0769F4F8}" dt="2024-10-20T17:04:24.831" v="0"/>
        <pc:sldMkLst>
          <pc:docMk/>
          <pc:sldMk cId="109857222" sldId="256"/>
        </pc:sldMkLst>
        <pc:spChg chg="mod">
          <ac:chgData name="Behague, Sabina" userId="2f9f8379-56ce-455c-81be-d1dc66b28ae7" providerId="ADAL" clId="{4ABE1D59-8786-4135-B5A9-413F0769F4F8}" dt="2024-10-20T17:04:24.831" v="0"/>
          <ac:spMkLst>
            <pc:docMk/>
            <pc:sldMk cId="109857222" sldId="256"/>
            <ac:spMk id="3" creationId="{00000000-0000-0000-0000-000000000000}"/>
          </ac:spMkLst>
        </pc:spChg>
      </pc:sldChg>
      <pc:sldChg chg="addSp modSp mod">
        <pc:chgData name="Behague, Sabina" userId="2f9f8379-56ce-455c-81be-d1dc66b28ae7" providerId="ADAL" clId="{4ABE1D59-8786-4135-B5A9-413F0769F4F8}" dt="2024-10-20T17:05:01.384" v="5" actId="164"/>
        <pc:sldMkLst>
          <pc:docMk/>
          <pc:sldMk cId="2163988523" sldId="260"/>
        </pc:sldMkLst>
        <pc:spChg chg="mod">
          <ac:chgData name="Behague, Sabina" userId="2f9f8379-56ce-455c-81be-d1dc66b28ae7" providerId="ADAL" clId="{4ABE1D59-8786-4135-B5A9-413F0769F4F8}" dt="2024-10-20T17:05:01.384" v="5" actId="164"/>
          <ac:spMkLst>
            <pc:docMk/>
            <pc:sldMk cId="2163988523" sldId="260"/>
            <ac:spMk id="6" creationId="{5D0F14F3-1A09-3E96-BCB2-D8B940E469DA}"/>
          </ac:spMkLst>
        </pc:spChg>
        <pc:spChg chg="mod">
          <ac:chgData name="Behague, Sabina" userId="2f9f8379-56ce-455c-81be-d1dc66b28ae7" providerId="ADAL" clId="{4ABE1D59-8786-4135-B5A9-413F0769F4F8}" dt="2024-10-20T17:05:01.384" v="5" actId="164"/>
          <ac:spMkLst>
            <pc:docMk/>
            <pc:sldMk cId="2163988523" sldId="260"/>
            <ac:spMk id="7" creationId="{CE64F085-394F-89FE-55C1-94E5F28AFADD}"/>
          </ac:spMkLst>
        </pc:spChg>
        <pc:spChg chg="mod">
          <ac:chgData name="Behague, Sabina" userId="2f9f8379-56ce-455c-81be-d1dc66b28ae7" providerId="ADAL" clId="{4ABE1D59-8786-4135-B5A9-413F0769F4F8}" dt="2024-10-20T17:05:01.384" v="5" actId="164"/>
          <ac:spMkLst>
            <pc:docMk/>
            <pc:sldMk cId="2163988523" sldId="260"/>
            <ac:spMk id="8" creationId="{E39DAA33-FEFE-A8BD-BBEA-A8F3D8B80ECE}"/>
          </ac:spMkLst>
        </pc:spChg>
        <pc:grpChg chg="add mod">
          <ac:chgData name="Behague, Sabina" userId="2f9f8379-56ce-455c-81be-d1dc66b28ae7" providerId="ADAL" clId="{4ABE1D59-8786-4135-B5A9-413F0769F4F8}" dt="2024-10-20T17:05:01.384" v="5" actId="164"/>
          <ac:grpSpMkLst>
            <pc:docMk/>
            <pc:sldMk cId="2163988523" sldId="260"/>
            <ac:grpSpMk id="2" creationId="{375C1DD2-7D00-5B18-A8F9-9E042AC33F57}"/>
          </ac:grpSpMkLst>
        </pc:grpChg>
      </pc:sldChg>
      <pc:sldChg chg="delSp modSp mod">
        <pc:chgData name="Behague, Sabina" userId="2f9f8379-56ce-455c-81be-d1dc66b28ae7" providerId="ADAL" clId="{4ABE1D59-8786-4135-B5A9-413F0769F4F8}" dt="2024-10-20T17:13:53.635" v="83" actId="207"/>
        <pc:sldMkLst>
          <pc:docMk/>
          <pc:sldMk cId="3502258445" sldId="283"/>
        </pc:sldMkLst>
        <pc:spChg chg="mod topLvl">
          <ac:chgData name="Behague, Sabina" userId="2f9f8379-56ce-455c-81be-d1dc66b28ae7" providerId="ADAL" clId="{4ABE1D59-8786-4135-B5A9-413F0769F4F8}" dt="2024-10-20T17:13:53.635" v="83" actId="207"/>
          <ac:spMkLst>
            <pc:docMk/>
            <pc:sldMk cId="3502258445" sldId="283"/>
            <ac:spMk id="16" creationId="{2248D778-A03D-48EE-3BF9-36AEE014C660}"/>
          </ac:spMkLst>
        </pc:spChg>
        <pc:spChg chg="mod topLvl">
          <ac:chgData name="Behague, Sabina" userId="2f9f8379-56ce-455c-81be-d1dc66b28ae7" providerId="ADAL" clId="{4ABE1D59-8786-4135-B5A9-413F0769F4F8}" dt="2024-10-20T17:13:48.648" v="82" actId="165"/>
          <ac:spMkLst>
            <pc:docMk/>
            <pc:sldMk cId="3502258445" sldId="283"/>
            <ac:spMk id="17" creationId="{2754E5F9-0F8D-BDA3-EB06-245CEB7C66E4}"/>
          </ac:spMkLst>
        </pc:spChg>
        <pc:spChg chg="mod topLvl">
          <ac:chgData name="Behague, Sabina" userId="2f9f8379-56ce-455c-81be-d1dc66b28ae7" providerId="ADAL" clId="{4ABE1D59-8786-4135-B5A9-413F0769F4F8}" dt="2024-10-20T17:13:48.648" v="82" actId="165"/>
          <ac:spMkLst>
            <pc:docMk/>
            <pc:sldMk cId="3502258445" sldId="283"/>
            <ac:spMk id="18" creationId="{5BDDCD02-256E-1C43-8B66-72455F134AA6}"/>
          </ac:spMkLst>
        </pc:spChg>
        <pc:grpChg chg="del">
          <ac:chgData name="Behague, Sabina" userId="2f9f8379-56ce-455c-81be-d1dc66b28ae7" providerId="ADAL" clId="{4ABE1D59-8786-4135-B5A9-413F0769F4F8}" dt="2024-10-20T17:13:48.648" v="82" actId="165"/>
          <ac:grpSpMkLst>
            <pc:docMk/>
            <pc:sldMk cId="3502258445" sldId="283"/>
            <ac:grpSpMk id="15" creationId="{B95AC8B7-287E-96F6-375D-53E665C29A15}"/>
          </ac:grpSpMkLst>
        </pc:grpChg>
        <pc:graphicFrameChg chg="mod">
          <ac:chgData name="Behague, Sabina" userId="2f9f8379-56ce-455c-81be-d1dc66b28ae7" providerId="ADAL" clId="{4ABE1D59-8786-4135-B5A9-413F0769F4F8}" dt="2024-10-20T17:13:44.552" v="81" actId="207"/>
          <ac:graphicFrameMkLst>
            <pc:docMk/>
            <pc:sldMk cId="3502258445" sldId="283"/>
            <ac:graphicFrameMk id="9" creationId="{16BB2B36-D329-083C-5198-BEEC5AC12CFA}"/>
          </ac:graphicFrameMkLst>
        </pc:graphicFrameChg>
      </pc:sldChg>
      <pc:sldChg chg="modSp">
        <pc:chgData name="Behague, Sabina" userId="2f9f8379-56ce-455c-81be-d1dc66b28ae7" providerId="ADAL" clId="{4ABE1D59-8786-4135-B5A9-413F0769F4F8}" dt="2024-10-20T17:06:35.571" v="35" actId="207"/>
        <pc:sldMkLst>
          <pc:docMk/>
          <pc:sldMk cId="2004344858" sldId="288"/>
        </pc:sldMkLst>
        <pc:graphicFrameChg chg="mod">
          <ac:chgData name="Behague, Sabina" userId="2f9f8379-56ce-455c-81be-d1dc66b28ae7" providerId="ADAL" clId="{4ABE1D59-8786-4135-B5A9-413F0769F4F8}" dt="2024-10-20T17:06:35.571" v="35" actId="207"/>
          <ac:graphicFrameMkLst>
            <pc:docMk/>
            <pc:sldMk cId="2004344858" sldId="288"/>
            <ac:graphicFrameMk id="2" creationId="{B0A68F7A-A083-4E2B-B574-D05208620F48}"/>
          </ac:graphicFrameMkLst>
        </pc:graphicFrameChg>
      </pc:sldChg>
      <pc:sldChg chg="modSp mod">
        <pc:chgData name="Behague, Sabina" userId="2f9f8379-56ce-455c-81be-d1dc66b28ae7" providerId="ADAL" clId="{4ABE1D59-8786-4135-B5A9-413F0769F4F8}" dt="2024-10-20T17:11:23.952" v="63" actId="6549"/>
        <pc:sldMkLst>
          <pc:docMk/>
          <pc:sldMk cId="4205298638" sldId="292"/>
        </pc:sldMkLst>
        <pc:spChg chg="mod">
          <ac:chgData name="Behague, Sabina" userId="2f9f8379-56ce-455c-81be-d1dc66b28ae7" providerId="ADAL" clId="{4ABE1D59-8786-4135-B5A9-413F0769F4F8}" dt="2024-10-20T17:11:19.013" v="61" actId="6549"/>
          <ac:spMkLst>
            <pc:docMk/>
            <pc:sldMk cId="4205298638" sldId="292"/>
            <ac:spMk id="7" creationId="{5712B7CF-64CA-FA11-549B-7CAB8FA5DD27}"/>
          </ac:spMkLst>
        </pc:spChg>
        <pc:spChg chg="mod">
          <ac:chgData name="Behague, Sabina" userId="2f9f8379-56ce-455c-81be-d1dc66b28ae7" providerId="ADAL" clId="{4ABE1D59-8786-4135-B5A9-413F0769F4F8}" dt="2024-10-20T17:11:23.952" v="63" actId="6549"/>
          <ac:spMkLst>
            <pc:docMk/>
            <pc:sldMk cId="4205298638" sldId="292"/>
            <ac:spMk id="8" creationId="{719F6631-9198-0B8E-736D-FDA9341DAE31}"/>
          </ac:spMkLst>
        </pc:spChg>
        <pc:spChg chg="mod">
          <ac:chgData name="Behague, Sabina" userId="2f9f8379-56ce-455c-81be-d1dc66b28ae7" providerId="ADAL" clId="{4ABE1D59-8786-4135-B5A9-413F0769F4F8}" dt="2024-10-20T17:10:41.661" v="53" actId="208"/>
          <ac:spMkLst>
            <pc:docMk/>
            <pc:sldMk cId="4205298638" sldId="292"/>
            <ac:spMk id="11" creationId="{01408482-9774-63BE-6CED-CB3D4F7D4C3B}"/>
          </ac:spMkLst>
        </pc:spChg>
        <pc:spChg chg="mod">
          <ac:chgData name="Behague, Sabina" userId="2f9f8379-56ce-455c-81be-d1dc66b28ae7" providerId="ADAL" clId="{4ABE1D59-8786-4135-B5A9-413F0769F4F8}" dt="2024-10-20T17:10:33.935" v="51" actId="208"/>
          <ac:spMkLst>
            <pc:docMk/>
            <pc:sldMk cId="4205298638" sldId="292"/>
            <ac:spMk id="12" creationId="{5A08B952-F47E-64C0-7A45-63ED2FD4C028}"/>
          </ac:spMkLst>
        </pc:spChg>
        <pc:spChg chg="mod">
          <ac:chgData name="Behague, Sabina" userId="2f9f8379-56ce-455c-81be-d1dc66b28ae7" providerId="ADAL" clId="{4ABE1D59-8786-4135-B5A9-413F0769F4F8}" dt="2024-10-20T17:10:50.504" v="55" actId="208"/>
          <ac:spMkLst>
            <pc:docMk/>
            <pc:sldMk cId="4205298638" sldId="292"/>
            <ac:spMk id="13" creationId="{D6EEC4E6-5458-C433-8409-DAE79392E5C6}"/>
          </ac:spMkLst>
        </pc:spChg>
        <pc:spChg chg="mod">
          <ac:chgData name="Behague, Sabina" userId="2f9f8379-56ce-455c-81be-d1dc66b28ae7" providerId="ADAL" clId="{4ABE1D59-8786-4135-B5A9-413F0769F4F8}" dt="2024-10-20T17:10:58.521" v="57" actId="208"/>
          <ac:spMkLst>
            <pc:docMk/>
            <pc:sldMk cId="4205298638" sldId="292"/>
            <ac:spMk id="14" creationId="{154F1BF2-AA90-65D6-8059-B563BDA0F340}"/>
          </ac:spMkLst>
        </pc:spChg>
        <pc:graphicFrameChg chg="mod">
          <ac:chgData name="Behague, Sabina" userId="2f9f8379-56ce-455c-81be-d1dc66b28ae7" providerId="ADAL" clId="{4ABE1D59-8786-4135-B5A9-413F0769F4F8}" dt="2024-10-20T17:11:13.878" v="59"/>
          <ac:graphicFrameMkLst>
            <pc:docMk/>
            <pc:sldMk cId="4205298638" sldId="292"/>
            <ac:graphicFrameMk id="9" creationId="{16BB2B36-D329-083C-5198-BEEC5AC12CFA}"/>
          </ac:graphicFrameMkLst>
        </pc:graphicFrameChg>
      </pc:sldChg>
      <pc:sldChg chg="modSp">
        <pc:chgData name="Behague, Sabina" userId="2f9f8379-56ce-455c-81be-d1dc66b28ae7" providerId="ADAL" clId="{4ABE1D59-8786-4135-B5A9-413F0769F4F8}" dt="2024-10-20T17:13:35.381" v="80" actId="207"/>
        <pc:sldMkLst>
          <pc:docMk/>
          <pc:sldMk cId="1925132525" sldId="294"/>
        </pc:sldMkLst>
        <pc:graphicFrameChg chg="mod">
          <ac:chgData name="Behague, Sabina" userId="2f9f8379-56ce-455c-81be-d1dc66b28ae7" providerId="ADAL" clId="{4ABE1D59-8786-4135-B5A9-413F0769F4F8}" dt="2024-10-20T17:13:35.381" v="80" actId="207"/>
          <ac:graphicFrameMkLst>
            <pc:docMk/>
            <pc:sldMk cId="1925132525" sldId="294"/>
            <ac:graphicFrameMk id="9" creationId="{16BB2B36-D329-083C-5198-BEEC5AC12CFA}"/>
          </ac:graphicFrameMkLst>
        </pc:graphicFrameChg>
      </pc:sldChg>
      <pc:sldChg chg="modSp">
        <pc:chgData name="Behague, Sabina" userId="2f9f8379-56ce-455c-81be-d1dc66b28ae7" providerId="ADAL" clId="{4ABE1D59-8786-4135-B5A9-413F0769F4F8}" dt="2024-10-20T17:13:13.528" v="77" actId="207"/>
        <pc:sldMkLst>
          <pc:docMk/>
          <pc:sldMk cId="476875324" sldId="296"/>
        </pc:sldMkLst>
        <pc:graphicFrameChg chg="mod">
          <ac:chgData name="Behague, Sabina" userId="2f9f8379-56ce-455c-81be-d1dc66b28ae7" providerId="ADAL" clId="{4ABE1D59-8786-4135-B5A9-413F0769F4F8}" dt="2024-10-20T17:13:13.528" v="77" actId="207"/>
          <ac:graphicFrameMkLst>
            <pc:docMk/>
            <pc:sldMk cId="476875324" sldId="296"/>
            <ac:graphicFrameMk id="6" creationId="{CE0AC156-79DC-6462-5917-72039B2FC4D8}"/>
          </ac:graphicFrameMkLst>
        </pc:graphicFrameChg>
      </pc:sldChg>
      <pc:sldChg chg="modSp">
        <pc:chgData name="Behague, Sabina" userId="2f9f8379-56ce-455c-81be-d1dc66b28ae7" providerId="ADAL" clId="{4ABE1D59-8786-4135-B5A9-413F0769F4F8}" dt="2024-10-20T17:12:19.292" v="72"/>
        <pc:sldMkLst>
          <pc:docMk/>
          <pc:sldMk cId="3332005300" sldId="322"/>
        </pc:sldMkLst>
        <pc:graphicFrameChg chg="mod">
          <ac:chgData name="Behague, Sabina" userId="2f9f8379-56ce-455c-81be-d1dc66b28ae7" providerId="ADAL" clId="{4ABE1D59-8786-4135-B5A9-413F0769F4F8}" dt="2024-10-20T17:12:19.292" v="72"/>
          <ac:graphicFrameMkLst>
            <pc:docMk/>
            <pc:sldMk cId="3332005300" sldId="322"/>
            <ac:graphicFrameMk id="6" creationId="{A9A8CC69-E7C7-8BF8-2D2D-ABB1A61EC758}"/>
          </ac:graphicFrameMkLst>
        </pc:graphicFrameChg>
      </pc:sldChg>
      <pc:sldChg chg="addSp delSp modSp mod">
        <pc:chgData name="Behague, Sabina" userId="2f9f8379-56ce-455c-81be-d1dc66b28ae7" providerId="ADAL" clId="{4ABE1D59-8786-4135-B5A9-413F0769F4F8}" dt="2024-10-20T19:03:30.247" v="161" actId="14100"/>
        <pc:sldMkLst>
          <pc:docMk/>
          <pc:sldMk cId="3558224958" sldId="333"/>
        </pc:sldMkLst>
        <pc:spChg chg="mod">
          <ac:chgData name="Behague, Sabina" userId="2f9f8379-56ce-455c-81be-d1dc66b28ae7" providerId="ADAL" clId="{4ABE1D59-8786-4135-B5A9-413F0769F4F8}" dt="2024-10-20T17:54:41.541" v="94" actId="1076"/>
          <ac:spMkLst>
            <pc:docMk/>
            <pc:sldMk cId="3558224958" sldId="333"/>
            <ac:spMk id="8" creationId="{A3A8539B-C74C-1404-C3C8-30AE069C69E2}"/>
          </ac:spMkLst>
        </pc:spChg>
        <pc:spChg chg="mod">
          <ac:chgData name="Behague, Sabina" userId="2f9f8379-56ce-455c-81be-d1dc66b28ae7" providerId="ADAL" clId="{4ABE1D59-8786-4135-B5A9-413F0769F4F8}" dt="2024-10-20T17:54:45.182" v="95" actId="1076"/>
          <ac:spMkLst>
            <pc:docMk/>
            <pc:sldMk cId="3558224958" sldId="333"/>
            <ac:spMk id="9" creationId="{C33CEFE7-A2DE-387C-2BBF-BE8924F71454}"/>
          </ac:spMkLst>
        </pc:spChg>
        <pc:spChg chg="mod topLvl">
          <ac:chgData name="Behague, Sabina" userId="2f9f8379-56ce-455c-81be-d1dc66b28ae7" providerId="ADAL" clId="{4ABE1D59-8786-4135-B5A9-413F0769F4F8}" dt="2024-10-20T18:00:53.755" v="118" actId="207"/>
          <ac:spMkLst>
            <pc:docMk/>
            <pc:sldMk cId="3558224958" sldId="333"/>
            <ac:spMk id="34" creationId="{475DCADC-A3CE-1FFF-16B9-EF7C82DEBB36}"/>
          </ac:spMkLst>
        </pc:spChg>
        <pc:spChg chg="mod topLvl">
          <ac:chgData name="Behague, Sabina" userId="2f9f8379-56ce-455c-81be-d1dc66b28ae7" providerId="ADAL" clId="{4ABE1D59-8786-4135-B5A9-413F0769F4F8}" dt="2024-10-20T17:59:15.493" v="112" actId="207"/>
          <ac:spMkLst>
            <pc:docMk/>
            <pc:sldMk cId="3558224958" sldId="333"/>
            <ac:spMk id="35" creationId="{DBC3D358-AED0-D8F9-0EB4-1FDC364041FE}"/>
          </ac:spMkLst>
        </pc:spChg>
        <pc:spChg chg="mod topLvl">
          <ac:chgData name="Behague, Sabina" userId="2f9f8379-56ce-455c-81be-d1dc66b28ae7" providerId="ADAL" clId="{4ABE1D59-8786-4135-B5A9-413F0769F4F8}" dt="2024-10-20T18:02:00.172" v="128" actId="207"/>
          <ac:spMkLst>
            <pc:docMk/>
            <pc:sldMk cId="3558224958" sldId="333"/>
            <ac:spMk id="36" creationId="{FFF650F0-3214-C416-FA7C-162619DD1D85}"/>
          </ac:spMkLst>
        </pc:spChg>
        <pc:spChg chg="mod topLvl">
          <ac:chgData name="Behague, Sabina" userId="2f9f8379-56ce-455c-81be-d1dc66b28ae7" providerId="ADAL" clId="{4ABE1D59-8786-4135-B5A9-413F0769F4F8}" dt="2024-10-20T18:01:50.614" v="126" actId="207"/>
          <ac:spMkLst>
            <pc:docMk/>
            <pc:sldMk cId="3558224958" sldId="333"/>
            <ac:spMk id="37" creationId="{3A468735-B4C4-8819-980E-4D193A9FC9CF}"/>
          </ac:spMkLst>
        </pc:spChg>
        <pc:spChg chg="mod topLvl">
          <ac:chgData name="Behague, Sabina" userId="2f9f8379-56ce-455c-81be-d1dc66b28ae7" providerId="ADAL" clId="{4ABE1D59-8786-4135-B5A9-413F0769F4F8}" dt="2024-10-20T17:57:40.483" v="107" actId="207"/>
          <ac:spMkLst>
            <pc:docMk/>
            <pc:sldMk cId="3558224958" sldId="333"/>
            <ac:spMk id="38" creationId="{833911E6-6C6B-6021-77E5-B56EEEE0C5CE}"/>
          </ac:spMkLst>
        </pc:spChg>
        <pc:spChg chg="mod topLvl">
          <ac:chgData name="Behague, Sabina" userId="2f9f8379-56ce-455c-81be-d1dc66b28ae7" providerId="ADAL" clId="{4ABE1D59-8786-4135-B5A9-413F0769F4F8}" dt="2024-10-20T18:02:12.004" v="129" actId="207"/>
          <ac:spMkLst>
            <pc:docMk/>
            <pc:sldMk cId="3558224958" sldId="333"/>
            <ac:spMk id="39" creationId="{6873FA1E-F2FF-9AEB-7AB5-645047276774}"/>
          </ac:spMkLst>
        </pc:spChg>
        <pc:spChg chg="mod topLvl">
          <ac:chgData name="Behague, Sabina" userId="2f9f8379-56ce-455c-81be-d1dc66b28ae7" providerId="ADAL" clId="{4ABE1D59-8786-4135-B5A9-413F0769F4F8}" dt="2024-10-20T18:00:25.623" v="115" actId="207"/>
          <ac:spMkLst>
            <pc:docMk/>
            <pc:sldMk cId="3558224958" sldId="333"/>
            <ac:spMk id="40" creationId="{1B62BEB6-C113-BF20-C274-DFD57315C4A0}"/>
          </ac:spMkLst>
        </pc:spChg>
        <pc:spChg chg="mod topLvl">
          <ac:chgData name="Behague, Sabina" userId="2f9f8379-56ce-455c-81be-d1dc66b28ae7" providerId="ADAL" clId="{4ABE1D59-8786-4135-B5A9-413F0769F4F8}" dt="2024-10-20T18:01:13.077" v="121" actId="207"/>
          <ac:spMkLst>
            <pc:docMk/>
            <pc:sldMk cId="3558224958" sldId="333"/>
            <ac:spMk id="41" creationId="{CC4D9564-8687-CC4E-B924-1C686FB6E92B}"/>
          </ac:spMkLst>
        </pc:spChg>
        <pc:spChg chg="mod topLvl">
          <ac:chgData name="Behague, Sabina" userId="2f9f8379-56ce-455c-81be-d1dc66b28ae7" providerId="ADAL" clId="{4ABE1D59-8786-4135-B5A9-413F0769F4F8}" dt="2024-10-20T18:01:25.818" v="123" actId="207"/>
          <ac:spMkLst>
            <pc:docMk/>
            <pc:sldMk cId="3558224958" sldId="333"/>
            <ac:spMk id="42" creationId="{6E177107-790B-F2B2-2482-41F11278A117}"/>
          </ac:spMkLst>
        </pc:spChg>
        <pc:spChg chg="mod topLvl">
          <ac:chgData name="Behague, Sabina" userId="2f9f8379-56ce-455c-81be-d1dc66b28ae7" providerId="ADAL" clId="{4ABE1D59-8786-4135-B5A9-413F0769F4F8}" dt="2024-10-20T17:56:40.183" v="101" actId="207"/>
          <ac:spMkLst>
            <pc:docMk/>
            <pc:sldMk cId="3558224958" sldId="333"/>
            <ac:spMk id="43" creationId="{A077BE64-38F5-1DE1-69B7-AE5DA1D35392}"/>
          </ac:spMkLst>
        </pc:spChg>
        <pc:spChg chg="mod topLvl">
          <ac:chgData name="Behague, Sabina" userId="2f9f8379-56ce-455c-81be-d1dc66b28ae7" providerId="ADAL" clId="{4ABE1D59-8786-4135-B5A9-413F0769F4F8}" dt="2024-10-20T17:56:35.514" v="100" actId="207"/>
          <ac:spMkLst>
            <pc:docMk/>
            <pc:sldMk cId="3558224958" sldId="333"/>
            <ac:spMk id="44" creationId="{75C6541C-525F-E1EC-E841-9BF6FE1C1603}"/>
          </ac:spMkLst>
        </pc:spChg>
        <pc:spChg chg="mod topLvl">
          <ac:chgData name="Behague, Sabina" userId="2f9f8379-56ce-455c-81be-d1dc66b28ae7" providerId="ADAL" clId="{4ABE1D59-8786-4135-B5A9-413F0769F4F8}" dt="2024-10-20T18:00:20.691" v="114" actId="207"/>
          <ac:spMkLst>
            <pc:docMk/>
            <pc:sldMk cId="3558224958" sldId="333"/>
            <ac:spMk id="45" creationId="{D7F5054D-F456-AC76-C28B-8E827C5A34A8}"/>
          </ac:spMkLst>
        </pc:spChg>
        <pc:spChg chg="mod topLvl">
          <ac:chgData name="Behague, Sabina" userId="2f9f8379-56ce-455c-81be-d1dc66b28ae7" providerId="ADAL" clId="{4ABE1D59-8786-4135-B5A9-413F0769F4F8}" dt="2024-10-20T17:56:46.616" v="102" actId="207"/>
          <ac:spMkLst>
            <pc:docMk/>
            <pc:sldMk cId="3558224958" sldId="333"/>
            <ac:spMk id="46" creationId="{930A1D56-A906-2D35-F5F1-C8C4DFD472D9}"/>
          </ac:spMkLst>
        </pc:spChg>
        <pc:spChg chg="mod topLvl">
          <ac:chgData name="Behague, Sabina" userId="2f9f8379-56ce-455c-81be-d1dc66b28ae7" providerId="ADAL" clId="{4ABE1D59-8786-4135-B5A9-413F0769F4F8}" dt="2024-10-20T18:01:16.963" v="122" actId="207"/>
          <ac:spMkLst>
            <pc:docMk/>
            <pc:sldMk cId="3558224958" sldId="333"/>
            <ac:spMk id="47" creationId="{CD6D4E0E-A3AC-EED3-F51B-271487717BCF}"/>
          </ac:spMkLst>
        </pc:spChg>
        <pc:spChg chg="mod topLvl">
          <ac:chgData name="Behague, Sabina" userId="2f9f8379-56ce-455c-81be-d1dc66b28ae7" providerId="ADAL" clId="{4ABE1D59-8786-4135-B5A9-413F0769F4F8}" dt="2024-10-20T18:01:54.858" v="127" actId="207"/>
          <ac:spMkLst>
            <pc:docMk/>
            <pc:sldMk cId="3558224958" sldId="333"/>
            <ac:spMk id="48" creationId="{4A8B7D72-C837-F855-10D0-39BB92EEABCB}"/>
          </ac:spMkLst>
        </pc:spChg>
        <pc:spChg chg="mod topLvl">
          <ac:chgData name="Behague, Sabina" userId="2f9f8379-56ce-455c-81be-d1dc66b28ae7" providerId="ADAL" clId="{4ABE1D59-8786-4135-B5A9-413F0769F4F8}" dt="2024-10-20T17:59:10.298" v="111" actId="207"/>
          <ac:spMkLst>
            <pc:docMk/>
            <pc:sldMk cId="3558224958" sldId="333"/>
            <ac:spMk id="49" creationId="{92BF97EC-ED85-B5CD-8D83-B7D5CFE61C94}"/>
          </ac:spMkLst>
        </pc:spChg>
        <pc:spChg chg="mod topLvl">
          <ac:chgData name="Behague, Sabina" userId="2f9f8379-56ce-455c-81be-d1dc66b28ae7" providerId="ADAL" clId="{4ABE1D59-8786-4135-B5A9-413F0769F4F8}" dt="2024-10-20T18:01:37.821" v="125" actId="207"/>
          <ac:spMkLst>
            <pc:docMk/>
            <pc:sldMk cId="3558224958" sldId="333"/>
            <ac:spMk id="50" creationId="{DA903A4A-49DA-31C6-2A7C-29EBB7F7DB05}"/>
          </ac:spMkLst>
        </pc:spChg>
        <pc:spChg chg="mod topLvl">
          <ac:chgData name="Behague, Sabina" userId="2f9f8379-56ce-455c-81be-d1dc66b28ae7" providerId="ADAL" clId="{4ABE1D59-8786-4135-B5A9-413F0769F4F8}" dt="2024-10-20T18:00:40.367" v="117" actId="207"/>
          <ac:spMkLst>
            <pc:docMk/>
            <pc:sldMk cId="3558224958" sldId="333"/>
            <ac:spMk id="51" creationId="{1E7246E2-0EE6-1016-FDF2-26AC2AFFFBE8}"/>
          </ac:spMkLst>
        </pc:spChg>
        <pc:spChg chg="mod topLvl">
          <ac:chgData name="Behague, Sabina" userId="2f9f8379-56ce-455c-81be-d1dc66b28ae7" providerId="ADAL" clId="{4ABE1D59-8786-4135-B5A9-413F0769F4F8}" dt="2024-10-20T17:56:56.960" v="103" actId="207"/>
          <ac:spMkLst>
            <pc:docMk/>
            <pc:sldMk cId="3558224958" sldId="333"/>
            <ac:spMk id="52" creationId="{C174185B-CCF3-849F-D333-91B981B5594F}"/>
          </ac:spMkLst>
        </pc:spChg>
        <pc:spChg chg="mod topLvl">
          <ac:chgData name="Behague, Sabina" userId="2f9f8379-56ce-455c-81be-d1dc66b28ae7" providerId="ADAL" clId="{4ABE1D59-8786-4135-B5A9-413F0769F4F8}" dt="2024-10-20T17:59:23.706" v="113" actId="207"/>
          <ac:spMkLst>
            <pc:docMk/>
            <pc:sldMk cId="3558224958" sldId="333"/>
            <ac:spMk id="53" creationId="{67B8CCEA-856D-B1C5-DB13-54E62D010DAD}"/>
          </ac:spMkLst>
        </pc:spChg>
        <pc:spChg chg="mod topLvl">
          <ac:chgData name="Behague, Sabina" userId="2f9f8379-56ce-455c-81be-d1dc66b28ae7" providerId="ADAL" clId="{4ABE1D59-8786-4135-B5A9-413F0769F4F8}" dt="2024-10-20T18:01:05.179" v="120" actId="207"/>
          <ac:spMkLst>
            <pc:docMk/>
            <pc:sldMk cId="3558224958" sldId="333"/>
            <ac:spMk id="54" creationId="{BC7F3AE9-5838-EEA0-C9CD-70171B0D8462}"/>
          </ac:spMkLst>
        </pc:spChg>
        <pc:spChg chg="mod topLvl">
          <ac:chgData name="Behague, Sabina" userId="2f9f8379-56ce-455c-81be-d1dc66b28ae7" providerId="ADAL" clId="{4ABE1D59-8786-4135-B5A9-413F0769F4F8}" dt="2024-10-20T18:01:32.811" v="124" actId="207"/>
          <ac:spMkLst>
            <pc:docMk/>
            <pc:sldMk cId="3558224958" sldId="333"/>
            <ac:spMk id="55" creationId="{386CE373-9D32-8EB1-A8DE-032032997D29}"/>
          </ac:spMkLst>
        </pc:spChg>
        <pc:spChg chg="mod topLvl">
          <ac:chgData name="Behague, Sabina" userId="2f9f8379-56ce-455c-81be-d1dc66b28ae7" providerId="ADAL" clId="{4ABE1D59-8786-4135-B5A9-413F0769F4F8}" dt="2024-10-20T18:00:36.446" v="116" actId="207"/>
          <ac:spMkLst>
            <pc:docMk/>
            <pc:sldMk cId="3558224958" sldId="333"/>
            <ac:spMk id="56" creationId="{EC589C4B-901A-8A7C-FEC3-1C9A461B0ED5}"/>
          </ac:spMkLst>
        </pc:spChg>
        <pc:spChg chg="mod topLvl">
          <ac:chgData name="Behague, Sabina" userId="2f9f8379-56ce-455c-81be-d1dc66b28ae7" providerId="ADAL" clId="{4ABE1D59-8786-4135-B5A9-413F0769F4F8}" dt="2024-10-20T17:57:09.949" v="106" actId="207"/>
          <ac:spMkLst>
            <pc:docMk/>
            <pc:sldMk cId="3558224958" sldId="333"/>
            <ac:spMk id="57" creationId="{28D1724A-DA37-F73C-7EC7-A3FBFAA80E25}"/>
          </ac:spMkLst>
        </pc:spChg>
        <pc:spChg chg="mod topLvl">
          <ac:chgData name="Behague, Sabina" userId="2f9f8379-56ce-455c-81be-d1dc66b28ae7" providerId="ADAL" clId="{4ABE1D59-8786-4135-B5A9-413F0769F4F8}" dt="2024-10-20T18:00:58.045" v="119" actId="207"/>
          <ac:spMkLst>
            <pc:docMk/>
            <pc:sldMk cId="3558224958" sldId="333"/>
            <ac:spMk id="58" creationId="{1084E072-A212-50C9-6324-2BE08FF2DF5C}"/>
          </ac:spMkLst>
        </pc:spChg>
        <pc:spChg chg="mod topLvl">
          <ac:chgData name="Behague, Sabina" userId="2f9f8379-56ce-455c-81be-d1dc66b28ae7" providerId="ADAL" clId="{4ABE1D59-8786-4135-B5A9-413F0769F4F8}" dt="2024-10-20T17:58:37.782" v="108" actId="207"/>
          <ac:spMkLst>
            <pc:docMk/>
            <pc:sldMk cId="3558224958" sldId="333"/>
            <ac:spMk id="59" creationId="{355B7C6D-C057-C2AC-CF1B-0C806B611482}"/>
          </ac:spMkLst>
        </pc:spChg>
        <pc:spChg chg="mod">
          <ac:chgData name="Behague, Sabina" userId="2f9f8379-56ce-455c-81be-d1dc66b28ae7" providerId="ADAL" clId="{4ABE1D59-8786-4135-B5A9-413F0769F4F8}" dt="2024-10-20T19:01:27.648" v="132" actId="1076"/>
          <ac:spMkLst>
            <pc:docMk/>
            <pc:sldMk cId="3558224958" sldId="333"/>
            <ac:spMk id="60" creationId="{A3D42B1F-6660-CD4F-B78A-AB74A28CC4BE}"/>
          </ac:spMkLst>
        </pc:spChg>
        <pc:spChg chg="mod">
          <ac:chgData name="Behague, Sabina" userId="2f9f8379-56ce-455c-81be-d1dc66b28ae7" providerId="ADAL" clId="{4ABE1D59-8786-4135-B5A9-413F0769F4F8}" dt="2024-10-20T17:54:02.885" v="85" actId="1076"/>
          <ac:spMkLst>
            <pc:docMk/>
            <pc:sldMk cId="3558224958" sldId="333"/>
            <ac:spMk id="63" creationId="{E56DE8A1-0D02-D18C-41E8-124D061726EB}"/>
          </ac:spMkLst>
        </pc:spChg>
        <pc:spChg chg="mod">
          <ac:chgData name="Behague, Sabina" userId="2f9f8379-56ce-455c-81be-d1dc66b28ae7" providerId="ADAL" clId="{4ABE1D59-8786-4135-B5A9-413F0769F4F8}" dt="2024-10-20T19:02:30.691" v="146" actId="207"/>
          <ac:spMkLst>
            <pc:docMk/>
            <pc:sldMk cId="3558224958" sldId="333"/>
            <ac:spMk id="1024" creationId="{74BED43E-0FD5-BAFE-09AC-898D4A5CA20F}"/>
          </ac:spMkLst>
        </pc:spChg>
        <pc:spChg chg="mod">
          <ac:chgData name="Behague, Sabina" userId="2f9f8379-56ce-455c-81be-d1dc66b28ae7" providerId="ADAL" clId="{4ABE1D59-8786-4135-B5A9-413F0769F4F8}" dt="2024-10-20T17:54:13.817" v="88" actId="1076"/>
          <ac:spMkLst>
            <pc:docMk/>
            <pc:sldMk cId="3558224958" sldId="333"/>
            <ac:spMk id="1026" creationId="{FF412549-0240-2C3C-A210-CAC86C6EAC91}"/>
          </ac:spMkLst>
        </pc:spChg>
        <pc:spChg chg="mod">
          <ac:chgData name="Behague, Sabina" userId="2f9f8379-56ce-455c-81be-d1dc66b28ae7" providerId="ADAL" clId="{4ABE1D59-8786-4135-B5A9-413F0769F4F8}" dt="2024-10-20T19:02:34.538" v="148" actId="1076"/>
          <ac:spMkLst>
            <pc:docMk/>
            <pc:sldMk cId="3558224958" sldId="333"/>
            <ac:spMk id="1028" creationId="{9273C5FF-3355-96B0-8958-41BF42E37AF6}"/>
          </ac:spMkLst>
        </pc:spChg>
        <pc:spChg chg="mod">
          <ac:chgData name="Behague, Sabina" userId="2f9f8379-56ce-455c-81be-d1dc66b28ae7" providerId="ADAL" clId="{4ABE1D59-8786-4135-B5A9-413F0769F4F8}" dt="2024-10-20T17:57:02.888" v="105" actId="1076"/>
          <ac:spMkLst>
            <pc:docMk/>
            <pc:sldMk cId="3558224958" sldId="333"/>
            <ac:spMk id="1029" creationId="{EA97230F-B6A8-4A28-96A1-D8222C1DE0CE}"/>
          </ac:spMkLst>
        </pc:spChg>
        <pc:spChg chg="mod">
          <ac:chgData name="Behague, Sabina" userId="2f9f8379-56ce-455c-81be-d1dc66b28ae7" providerId="ADAL" clId="{4ABE1D59-8786-4135-B5A9-413F0769F4F8}" dt="2024-10-20T19:02:13.983" v="142" actId="207"/>
          <ac:spMkLst>
            <pc:docMk/>
            <pc:sldMk cId="3558224958" sldId="333"/>
            <ac:spMk id="1031" creationId="{2CF52804-3BCC-439F-41F6-7E96AE5630B3}"/>
          </ac:spMkLst>
        </pc:spChg>
        <pc:spChg chg="mod">
          <ac:chgData name="Behague, Sabina" userId="2f9f8379-56ce-455c-81be-d1dc66b28ae7" providerId="ADAL" clId="{4ABE1D59-8786-4135-B5A9-413F0769F4F8}" dt="2024-10-20T17:56:23.678" v="98" actId="1076"/>
          <ac:spMkLst>
            <pc:docMk/>
            <pc:sldMk cId="3558224958" sldId="333"/>
            <ac:spMk id="1033" creationId="{73755635-78B0-53ED-D709-C793DFD1DC68}"/>
          </ac:spMkLst>
        </pc:spChg>
        <pc:spChg chg="mod">
          <ac:chgData name="Behague, Sabina" userId="2f9f8379-56ce-455c-81be-d1dc66b28ae7" providerId="ADAL" clId="{4ABE1D59-8786-4135-B5A9-413F0769F4F8}" dt="2024-10-20T19:02:41.971" v="150" actId="1076"/>
          <ac:spMkLst>
            <pc:docMk/>
            <pc:sldMk cId="3558224958" sldId="333"/>
            <ac:spMk id="1034" creationId="{C1935D47-24CE-C43F-FFB2-204D9EA10A4D}"/>
          </ac:spMkLst>
        </pc:spChg>
        <pc:spChg chg="mod">
          <ac:chgData name="Behague, Sabina" userId="2f9f8379-56ce-455c-81be-d1dc66b28ae7" providerId="ADAL" clId="{4ABE1D59-8786-4135-B5A9-413F0769F4F8}" dt="2024-10-20T19:02:45.142" v="151" actId="1076"/>
          <ac:spMkLst>
            <pc:docMk/>
            <pc:sldMk cId="3558224958" sldId="333"/>
            <ac:spMk id="1035" creationId="{04B93E29-3C31-D3E7-2029-99989BF0CE94}"/>
          </ac:spMkLst>
        </pc:spChg>
        <pc:spChg chg="mod">
          <ac:chgData name="Behague, Sabina" userId="2f9f8379-56ce-455c-81be-d1dc66b28ae7" providerId="ADAL" clId="{4ABE1D59-8786-4135-B5A9-413F0769F4F8}" dt="2024-10-20T19:02:22.876" v="144" actId="1076"/>
          <ac:spMkLst>
            <pc:docMk/>
            <pc:sldMk cId="3558224958" sldId="333"/>
            <ac:spMk id="1036" creationId="{C9D6F628-A804-6067-0606-E9DEED115153}"/>
          </ac:spMkLst>
        </pc:spChg>
        <pc:spChg chg="mod">
          <ac:chgData name="Behague, Sabina" userId="2f9f8379-56ce-455c-81be-d1dc66b28ae7" providerId="ADAL" clId="{4ABE1D59-8786-4135-B5A9-413F0769F4F8}" dt="2024-10-20T19:02:05.057" v="139" actId="1076"/>
          <ac:spMkLst>
            <pc:docMk/>
            <pc:sldMk cId="3558224958" sldId="333"/>
            <ac:spMk id="1038" creationId="{832C59E1-37D2-2173-0D1F-C5FB52352DED}"/>
          </ac:spMkLst>
        </pc:spChg>
        <pc:spChg chg="mod">
          <ac:chgData name="Behague, Sabina" userId="2f9f8379-56ce-455c-81be-d1dc66b28ae7" providerId="ADAL" clId="{4ABE1D59-8786-4135-B5A9-413F0769F4F8}" dt="2024-10-20T19:02:50.579" v="152" actId="1076"/>
          <ac:spMkLst>
            <pc:docMk/>
            <pc:sldMk cId="3558224958" sldId="333"/>
            <ac:spMk id="1039" creationId="{7B36E42C-976D-ABAE-90A5-A59C979D9E63}"/>
          </ac:spMkLst>
        </pc:spChg>
        <pc:spChg chg="mod">
          <ac:chgData name="Behague, Sabina" userId="2f9f8379-56ce-455c-81be-d1dc66b28ae7" providerId="ADAL" clId="{4ABE1D59-8786-4135-B5A9-413F0769F4F8}" dt="2024-10-20T19:01:57.896" v="137" actId="207"/>
          <ac:spMkLst>
            <pc:docMk/>
            <pc:sldMk cId="3558224958" sldId="333"/>
            <ac:spMk id="1040" creationId="{61D5C474-7E7D-1A36-819E-23DF713D810B}"/>
          </ac:spMkLst>
        </pc:spChg>
        <pc:spChg chg="mod">
          <ac:chgData name="Behague, Sabina" userId="2f9f8379-56ce-455c-81be-d1dc66b28ae7" providerId="ADAL" clId="{4ABE1D59-8786-4135-B5A9-413F0769F4F8}" dt="2024-10-20T17:53:57.962" v="84" actId="1076"/>
          <ac:spMkLst>
            <pc:docMk/>
            <pc:sldMk cId="3558224958" sldId="333"/>
            <ac:spMk id="1041" creationId="{02AB0BE0-6846-E71A-F2EB-6B0881FF03ED}"/>
          </ac:spMkLst>
        </pc:spChg>
        <pc:spChg chg="mod">
          <ac:chgData name="Behague, Sabina" userId="2f9f8379-56ce-455c-81be-d1dc66b28ae7" providerId="ADAL" clId="{4ABE1D59-8786-4135-B5A9-413F0769F4F8}" dt="2024-10-20T19:02:26.099" v="145" actId="207"/>
          <ac:spMkLst>
            <pc:docMk/>
            <pc:sldMk cId="3558224958" sldId="333"/>
            <ac:spMk id="1042" creationId="{D1D29C70-B193-74D5-34D2-E9E73B921411}"/>
          </ac:spMkLst>
        </pc:spChg>
        <pc:spChg chg="mod">
          <ac:chgData name="Behague, Sabina" userId="2f9f8379-56ce-455c-81be-d1dc66b28ae7" providerId="ADAL" clId="{4ABE1D59-8786-4135-B5A9-413F0769F4F8}" dt="2024-10-20T19:01:35.152" v="134" actId="1076"/>
          <ac:spMkLst>
            <pc:docMk/>
            <pc:sldMk cId="3558224958" sldId="333"/>
            <ac:spMk id="1043" creationId="{5C26CB9B-D9EA-B1BD-FDBB-8011332A7A5E}"/>
          </ac:spMkLst>
        </pc:spChg>
        <pc:spChg chg="mod">
          <ac:chgData name="Behague, Sabina" userId="2f9f8379-56ce-455c-81be-d1dc66b28ae7" providerId="ADAL" clId="{4ABE1D59-8786-4135-B5A9-413F0769F4F8}" dt="2024-10-20T17:54:49.666" v="96" actId="1076"/>
          <ac:spMkLst>
            <pc:docMk/>
            <pc:sldMk cId="3558224958" sldId="333"/>
            <ac:spMk id="1044" creationId="{57A23470-CBDF-1572-8ED5-918762EA6411}"/>
          </ac:spMkLst>
        </pc:spChg>
        <pc:spChg chg="mod">
          <ac:chgData name="Behague, Sabina" userId="2f9f8379-56ce-455c-81be-d1dc66b28ae7" providerId="ADAL" clId="{4ABE1D59-8786-4135-B5A9-413F0769F4F8}" dt="2024-10-20T17:54:52.930" v="97" actId="1076"/>
          <ac:spMkLst>
            <pc:docMk/>
            <pc:sldMk cId="3558224958" sldId="333"/>
            <ac:spMk id="1045" creationId="{F9846881-AA6D-FDBE-13C7-F1A0AAD3C386}"/>
          </ac:spMkLst>
        </pc:spChg>
        <pc:spChg chg="mod">
          <ac:chgData name="Behague, Sabina" userId="2f9f8379-56ce-455c-81be-d1dc66b28ae7" providerId="ADAL" clId="{4ABE1D59-8786-4135-B5A9-413F0769F4F8}" dt="2024-10-20T19:01:20.470" v="130" actId="1076"/>
          <ac:spMkLst>
            <pc:docMk/>
            <pc:sldMk cId="3558224958" sldId="333"/>
            <ac:spMk id="1047" creationId="{D5A11E4F-4E98-CD14-84EF-F9263FCE6B4D}"/>
          </ac:spMkLst>
        </pc:spChg>
        <pc:spChg chg="mod">
          <ac:chgData name="Behague, Sabina" userId="2f9f8379-56ce-455c-81be-d1dc66b28ae7" providerId="ADAL" clId="{4ABE1D59-8786-4135-B5A9-413F0769F4F8}" dt="2024-10-20T19:01:48.586" v="136" actId="1076"/>
          <ac:spMkLst>
            <pc:docMk/>
            <pc:sldMk cId="3558224958" sldId="333"/>
            <ac:spMk id="1048" creationId="{268D1D69-E090-394D-A9EE-2551B9AF6DBD}"/>
          </ac:spMkLst>
        </pc:spChg>
        <pc:grpChg chg="del">
          <ac:chgData name="Behague, Sabina" userId="2f9f8379-56ce-455c-81be-d1dc66b28ae7" providerId="ADAL" clId="{4ABE1D59-8786-4135-B5A9-413F0769F4F8}" dt="2024-10-20T17:56:28.592" v="99" actId="165"/>
          <ac:grpSpMkLst>
            <pc:docMk/>
            <pc:sldMk cId="3558224958" sldId="333"/>
            <ac:grpSpMk id="33" creationId="{8D95D0E7-8637-1AD9-4724-DE92609A906F}"/>
          </ac:grpSpMkLst>
        </pc:grpChg>
        <pc:cxnChg chg="add mod">
          <ac:chgData name="Behague, Sabina" userId="2f9f8379-56ce-455c-81be-d1dc66b28ae7" providerId="ADAL" clId="{4ABE1D59-8786-4135-B5A9-413F0769F4F8}" dt="2024-10-20T19:03:07.538" v="155" actId="14100"/>
          <ac:cxnSpMkLst>
            <pc:docMk/>
            <pc:sldMk cId="3558224958" sldId="333"/>
            <ac:cxnSpMk id="2" creationId="{24E7663B-BE4F-612B-4970-3B819CD6A454}"/>
          </ac:cxnSpMkLst>
        </pc:cxnChg>
        <pc:cxnChg chg="add mod">
          <ac:chgData name="Behague, Sabina" userId="2f9f8379-56ce-455c-81be-d1dc66b28ae7" providerId="ADAL" clId="{4ABE1D59-8786-4135-B5A9-413F0769F4F8}" dt="2024-10-20T19:03:18.836" v="158" actId="14100"/>
          <ac:cxnSpMkLst>
            <pc:docMk/>
            <pc:sldMk cId="3558224958" sldId="333"/>
            <ac:cxnSpMk id="6" creationId="{BFF23CE9-E142-BD0D-8607-08EF388D7F5B}"/>
          </ac:cxnSpMkLst>
        </pc:cxnChg>
        <pc:cxnChg chg="add mod">
          <ac:chgData name="Behague, Sabina" userId="2f9f8379-56ce-455c-81be-d1dc66b28ae7" providerId="ADAL" clId="{4ABE1D59-8786-4135-B5A9-413F0769F4F8}" dt="2024-10-20T19:03:30.247" v="161" actId="14100"/>
          <ac:cxnSpMkLst>
            <pc:docMk/>
            <pc:sldMk cId="3558224958" sldId="333"/>
            <ac:cxnSpMk id="10" creationId="{D0A0CBF1-2BDF-6AD3-03E4-1CB07CF439A0}"/>
          </ac:cxnSpMkLst>
        </pc:cxnChg>
      </pc:sldChg>
      <pc:sldChg chg="modSp mod modCm">
        <pc:chgData name="Behague, Sabina" userId="2f9f8379-56ce-455c-81be-d1dc66b28ae7" providerId="ADAL" clId="{4ABE1D59-8786-4135-B5A9-413F0769F4F8}" dt="2024-10-20T17:05:52.959" v="26" actId="14100"/>
        <pc:sldMkLst>
          <pc:docMk/>
          <pc:sldMk cId="2252892287" sldId="338"/>
        </pc:sldMkLst>
        <pc:spChg chg="mod">
          <ac:chgData name="Behague, Sabina" userId="2f9f8379-56ce-455c-81be-d1dc66b28ae7" providerId="ADAL" clId="{4ABE1D59-8786-4135-B5A9-413F0769F4F8}" dt="2024-10-20T17:05:52.959" v="26" actId="14100"/>
          <ac:spMkLst>
            <pc:docMk/>
            <pc:sldMk cId="2252892287" sldId="338"/>
            <ac:spMk id="2" creationId="{F050121B-D4A7-C426-32A4-BF0987433026}"/>
          </ac:spMkLst>
        </pc:spChg>
        <pc:extLst>
          <p:ext xmlns:p="http://schemas.openxmlformats.org/presentationml/2006/main" uri="{D6D511B9-2390-475A-947B-AFAB55BFBCF1}">
            <pc226:cmChg xmlns:pc226="http://schemas.microsoft.com/office/powerpoint/2022/06/main/command" chg="mod">
              <pc226:chgData name="Behague, Sabina" userId="2f9f8379-56ce-455c-81be-d1dc66b28ae7" providerId="ADAL" clId="{4ABE1D59-8786-4135-B5A9-413F0769F4F8}" dt="2024-10-20T17:05:49.692" v="25" actId="20577"/>
              <pc2:cmMkLst xmlns:pc2="http://schemas.microsoft.com/office/powerpoint/2019/9/main/command">
                <pc:docMk/>
                <pc:sldMk cId="2252892287" sldId="338"/>
                <pc2:cmMk id="{89F73B00-2C8F-4C3F-AA6F-429158CB7203}"/>
              </pc2:cmMkLst>
            </pc226:cmChg>
          </p:ext>
        </pc:extLst>
      </pc:sldChg>
      <pc:sldChg chg="modSp mod">
        <pc:chgData name="Behague, Sabina" userId="2f9f8379-56ce-455c-81be-d1dc66b28ae7" providerId="ADAL" clId="{4ABE1D59-8786-4135-B5A9-413F0769F4F8}" dt="2024-10-20T17:06:11.702" v="33" actId="14100"/>
        <pc:sldMkLst>
          <pc:docMk/>
          <pc:sldMk cId="1925418329" sldId="339"/>
        </pc:sldMkLst>
        <pc:spChg chg="mod">
          <ac:chgData name="Behague, Sabina" userId="2f9f8379-56ce-455c-81be-d1dc66b28ae7" providerId="ADAL" clId="{4ABE1D59-8786-4135-B5A9-413F0769F4F8}" dt="2024-10-20T17:06:11.702" v="33" actId="14100"/>
          <ac:spMkLst>
            <pc:docMk/>
            <pc:sldMk cId="1925418329" sldId="339"/>
            <ac:spMk id="6" creationId="{18A1A53C-4008-0269-DF86-C88F81F55A38}"/>
          </ac:spMkLst>
        </pc:spChg>
      </pc:sldChg>
      <pc:sldChg chg="addSp delSp modSp mod">
        <pc:chgData name="Behague, Sabina" userId="2f9f8379-56ce-455c-81be-d1dc66b28ae7" providerId="ADAL" clId="{4ABE1D59-8786-4135-B5A9-413F0769F4F8}" dt="2024-10-20T17:05:10.563" v="9"/>
        <pc:sldMkLst>
          <pc:docMk/>
          <pc:sldMk cId="3002345635" sldId="340"/>
        </pc:sldMkLst>
        <pc:spChg chg="mod">
          <ac:chgData name="Behague, Sabina" userId="2f9f8379-56ce-455c-81be-d1dc66b28ae7" providerId="ADAL" clId="{4ABE1D59-8786-4135-B5A9-413F0769F4F8}" dt="2024-10-20T17:05:10.563" v="9"/>
          <ac:spMkLst>
            <pc:docMk/>
            <pc:sldMk cId="3002345635" sldId="340"/>
            <ac:spMk id="4" creationId="{1162E60E-F59A-5171-240B-A105FF481E73}"/>
          </ac:spMkLst>
        </pc:spChg>
        <pc:spChg chg="mod">
          <ac:chgData name="Behague, Sabina" userId="2f9f8379-56ce-455c-81be-d1dc66b28ae7" providerId="ADAL" clId="{4ABE1D59-8786-4135-B5A9-413F0769F4F8}" dt="2024-10-20T17:05:10.563" v="9"/>
          <ac:spMkLst>
            <pc:docMk/>
            <pc:sldMk cId="3002345635" sldId="340"/>
            <ac:spMk id="5" creationId="{2C0E1F53-9D43-81CB-0511-A1CB868351C0}"/>
          </ac:spMkLst>
        </pc:spChg>
        <pc:spChg chg="del">
          <ac:chgData name="Behague, Sabina" userId="2f9f8379-56ce-455c-81be-d1dc66b28ae7" providerId="ADAL" clId="{4ABE1D59-8786-4135-B5A9-413F0769F4F8}" dt="2024-10-20T17:05:07.518" v="6" actId="478"/>
          <ac:spMkLst>
            <pc:docMk/>
            <pc:sldMk cId="3002345635" sldId="340"/>
            <ac:spMk id="6" creationId="{5D0F14F3-1A09-3E96-BCB2-D8B940E469DA}"/>
          </ac:spMkLst>
        </pc:spChg>
        <pc:spChg chg="del">
          <ac:chgData name="Behague, Sabina" userId="2f9f8379-56ce-455c-81be-d1dc66b28ae7" providerId="ADAL" clId="{4ABE1D59-8786-4135-B5A9-413F0769F4F8}" dt="2024-10-20T17:05:08.528" v="7" actId="478"/>
          <ac:spMkLst>
            <pc:docMk/>
            <pc:sldMk cId="3002345635" sldId="340"/>
            <ac:spMk id="7" creationId="{CE64F085-394F-89FE-55C1-94E5F28AFADD}"/>
          </ac:spMkLst>
        </pc:spChg>
        <pc:spChg chg="del">
          <ac:chgData name="Behague, Sabina" userId="2f9f8379-56ce-455c-81be-d1dc66b28ae7" providerId="ADAL" clId="{4ABE1D59-8786-4135-B5A9-413F0769F4F8}" dt="2024-10-20T17:05:09.328" v="8" actId="478"/>
          <ac:spMkLst>
            <pc:docMk/>
            <pc:sldMk cId="3002345635" sldId="340"/>
            <ac:spMk id="8" creationId="{E39DAA33-FEFE-A8BD-BBEA-A8F3D8B80ECE}"/>
          </ac:spMkLst>
        </pc:spChg>
        <pc:spChg chg="mod">
          <ac:chgData name="Behague, Sabina" userId="2f9f8379-56ce-455c-81be-d1dc66b28ae7" providerId="ADAL" clId="{4ABE1D59-8786-4135-B5A9-413F0769F4F8}" dt="2024-10-20T17:05:10.563" v="9"/>
          <ac:spMkLst>
            <pc:docMk/>
            <pc:sldMk cId="3002345635" sldId="340"/>
            <ac:spMk id="10" creationId="{0CB9D21C-9B3D-9F3F-565E-8ED18A876541}"/>
          </ac:spMkLst>
        </pc:spChg>
        <pc:grpChg chg="add mod">
          <ac:chgData name="Behague, Sabina" userId="2f9f8379-56ce-455c-81be-d1dc66b28ae7" providerId="ADAL" clId="{4ABE1D59-8786-4135-B5A9-413F0769F4F8}" dt="2024-10-20T17:05:10.563" v="9"/>
          <ac:grpSpMkLst>
            <pc:docMk/>
            <pc:sldMk cId="3002345635" sldId="340"/>
            <ac:grpSpMk id="2" creationId="{01EACA99-188A-5861-C852-85255C604849}"/>
          </ac:grpSpMkLst>
        </pc:grpChg>
      </pc:sldChg>
      <pc:sldChg chg="modSp">
        <pc:chgData name="Behague, Sabina" userId="2f9f8379-56ce-455c-81be-d1dc66b28ae7" providerId="ADAL" clId="{4ABE1D59-8786-4135-B5A9-413F0769F4F8}" dt="2024-10-20T17:07:16.369" v="36" actId="207"/>
        <pc:sldMkLst>
          <pc:docMk/>
          <pc:sldMk cId="2719209172" sldId="341"/>
        </pc:sldMkLst>
        <pc:graphicFrameChg chg="mod">
          <ac:chgData name="Behague, Sabina" userId="2f9f8379-56ce-455c-81be-d1dc66b28ae7" providerId="ADAL" clId="{4ABE1D59-8786-4135-B5A9-413F0769F4F8}" dt="2024-10-20T17:07:16.369" v="36" actId="207"/>
          <ac:graphicFrameMkLst>
            <pc:docMk/>
            <pc:sldMk cId="2719209172" sldId="341"/>
            <ac:graphicFrameMk id="9" creationId="{16BB2B36-D329-083C-5198-BEEC5AC12CFA}"/>
          </ac:graphicFrameMkLst>
        </pc:graphicFrameChg>
      </pc:sldChg>
      <pc:sldChg chg="modSp">
        <pc:chgData name="Behague, Sabina" userId="2f9f8379-56ce-455c-81be-d1dc66b28ae7" providerId="ADAL" clId="{4ABE1D59-8786-4135-B5A9-413F0769F4F8}" dt="2024-10-20T17:07:46.937" v="38" actId="207"/>
        <pc:sldMkLst>
          <pc:docMk/>
          <pc:sldMk cId="127253413" sldId="342"/>
        </pc:sldMkLst>
        <pc:graphicFrameChg chg="mod">
          <ac:chgData name="Behague, Sabina" userId="2f9f8379-56ce-455c-81be-d1dc66b28ae7" providerId="ADAL" clId="{4ABE1D59-8786-4135-B5A9-413F0769F4F8}" dt="2024-10-20T17:07:46.937" v="38" actId="207"/>
          <ac:graphicFrameMkLst>
            <pc:docMk/>
            <pc:sldMk cId="127253413" sldId="342"/>
            <ac:graphicFrameMk id="2" creationId="{B0A68F7A-A083-4E2B-B574-D05208620F48}"/>
          </ac:graphicFrameMkLst>
        </pc:graphicFrameChg>
      </pc:sldChg>
      <pc:sldChg chg="addSp delSp modSp mod">
        <pc:chgData name="Behague, Sabina" userId="2f9f8379-56ce-455c-81be-d1dc66b28ae7" providerId="ADAL" clId="{4ABE1D59-8786-4135-B5A9-413F0769F4F8}" dt="2024-10-20T17:05:19.865" v="13"/>
        <pc:sldMkLst>
          <pc:docMk/>
          <pc:sldMk cId="2849914987" sldId="344"/>
        </pc:sldMkLst>
        <pc:spChg chg="mod">
          <ac:chgData name="Behague, Sabina" userId="2f9f8379-56ce-455c-81be-d1dc66b28ae7" providerId="ADAL" clId="{4ABE1D59-8786-4135-B5A9-413F0769F4F8}" dt="2024-10-20T17:05:19.865" v="13"/>
          <ac:spMkLst>
            <pc:docMk/>
            <pc:sldMk cId="2849914987" sldId="344"/>
            <ac:spMk id="4" creationId="{1CD6E311-B972-947F-6A49-A5021BD9464D}"/>
          </ac:spMkLst>
        </pc:spChg>
        <pc:spChg chg="mod">
          <ac:chgData name="Behague, Sabina" userId="2f9f8379-56ce-455c-81be-d1dc66b28ae7" providerId="ADAL" clId="{4ABE1D59-8786-4135-B5A9-413F0769F4F8}" dt="2024-10-20T17:05:19.865" v="13"/>
          <ac:spMkLst>
            <pc:docMk/>
            <pc:sldMk cId="2849914987" sldId="344"/>
            <ac:spMk id="5" creationId="{A63BF250-6034-2EAB-E27B-8AEA96E62A0E}"/>
          </ac:spMkLst>
        </pc:spChg>
        <pc:spChg chg="del">
          <ac:chgData name="Behague, Sabina" userId="2f9f8379-56ce-455c-81be-d1dc66b28ae7" providerId="ADAL" clId="{4ABE1D59-8786-4135-B5A9-413F0769F4F8}" dt="2024-10-20T17:05:15.562" v="10" actId="478"/>
          <ac:spMkLst>
            <pc:docMk/>
            <pc:sldMk cId="2849914987" sldId="344"/>
            <ac:spMk id="6" creationId="{5D0F14F3-1A09-3E96-BCB2-D8B940E469DA}"/>
          </ac:spMkLst>
        </pc:spChg>
        <pc:spChg chg="del">
          <ac:chgData name="Behague, Sabina" userId="2f9f8379-56ce-455c-81be-d1dc66b28ae7" providerId="ADAL" clId="{4ABE1D59-8786-4135-B5A9-413F0769F4F8}" dt="2024-10-20T17:05:17.707" v="11" actId="478"/>
          <ac:spMkLst>
            <pc:docMk/>
            <pc:sldMk cId="2849914987" sldId="344"/>
            <ac:spMk id="7" creationId="{CE64F085-394F-89FE-55C1-94E5F28AFADD}"/>
          </ac:spMkLst>
        </pc:spChg>
        <pc:spChg chg="del">
          <ac:chgData name="Behague, Sabina" userId="2f9f8379-56ce-455c-81be-d1dc66b28ae7" providerId="ADAL" clId="{4ABE1D59-8786-4135-B5A9-413F0769F4F8}" dt="2024-10-20T17:05:18.587" v="12" actId="478"/>
          <ac:spMkLst>
            <pc:docMk/>
            <pc:sldMk cId="2849914987" sldId="344"/>
            <ac:spMk id="8" creationId="{E39DAA33-FEFE-A8BD-BBEA-A8F3D8B80ECE}"/>
          </ac:spMkLst>
        </pc:spChg>
        <pc:spChg chg="mod">
          <ac:chgData name="Behague, Sabina" userId="2f9f8379-56ce-455c-81be-d1dc66b28ae7" providerId="ADAL" clId="{4ABE1D59-8786-4135-B5A9-413F0769F4F8}" dt="2024-10-20T17:05:19.865" v="13"/>
          <ac:spMkLst>
            <pc:docMk/>
            <pc:sldMk cId="2849914987" sldId="344"/>
            <ac:spMk id="10" creationId="{4D4F5CB4-F79E-DFDC-A185-F3E5EF778312}"/>
          </ac:spMkLst>
        </pc:spChg>
        <pc:grpChg chg="add mod">
          <ac:chgData name="Behague, Sabina" userId="2f9f8379-56ce-455c-81be-d1dc66b28ae7" providerId="ADAL" clId="{4ABE1D59-8786-4135-B5A9-413F0769F4F8}" dt="2024-10-20T17:05:19.865" v="13"/>
          <ac:grpSpMkLst>
            <pc:docMk/>
            <pc:sldMk cId="2849914987" sldId="344"/>
            <ac:grpSpMk id="2" creationId="{174A6344-C341-76CB-5ADB-D60A88F4C138}"/>
          </ac:grpSpMkLst>
        </pc:grpChg>
      </pc:sldChg>
      <pc:sldChg chg="modSp">
        <pc:chgData name="Behague, Sabina" userId="2f9f8379-56ce-455c-81be-d1dc66b28ae7" providerId="ADAL" clId="{4ABE1D59-8786-4135-B5A9-413F0769F4F8}" dt="2024-10-20T17:12:40.839" v="75" actId="207"/>
        <pc:sldMkLst>
          <pc:docMk/>
          <pc:sldMk cId="933831771" sldId="345"/>
        </pc:sldMkLst>
        <pc:graphicFrameChg chg="mod">
          <ac:chgData name="Behague, Sabina" userId="2f9f8379-56ce-455c-81be-d1dc66b28ae7" providerId="ADAL" clId="{4ABE1D59-8786-4135-B5A9-413F0769F4F8}" dt="2024-10-20T17:12:40.839" v="75" actId="207"/>
          <ac:graphicFrameMkLst>
            <pc:docMk/>
            <pc:sldMk cId="933831771" sldId="345"/>
            <ac:graphicFrameMk id="8" creationId="{EDB93101-CAFF-0AD2-384D-BACC6A7146FB}"/>
          </ac:graphicFrameMkLst>
        </pc:graphicFrameChg>
      </pc:sldChg>
      <pc:sldChg chg="addSp delSp modSp mod">
        <pc:chgData name="Behague, Sabina" userId="2f9f8379-56ce-455c-81be-d1dc66b28ae7" providerId="ADAL" clId="{4ABE1D59-8786-4135-B5A9-413F0769F4F8}" dt="2024-10-20T17:05:27.312" v="17"/>
        <pc:sldMkLst>
          <pc:docMk/>
          <pc:sldMk cId="958764126" sldId="346"/>
        </pc:sldMkLst>
        <pc:spChg chg="mod">
          <ac:chgData name="Behague, Sabina" userId="2f9f8379-56ce-455c-81be-d1dc66b28ae7" providerId="ADAL" clId="{4ABE1D59-8786-4135-B5A9-413F0769F4F8}" dt="2024-10-20T17:05:27.312" v="17"/>
          <ac:spMkLst>
            <pc:docMk/>
            <pc:sldMk cId="958764126" sldId="346"/>
            <ac:spMk id="4" creationId="{7D0BE3C0-2A2D-A0E4-0740-BD5BEB9C5722}"/>
          </ac:spMkLst>
        </pc:spChg>
        <pc:spChg chg="mod">
          <ac:chgData name="Behague, Sabina" userId="2f9f8379-56ce-455c-81be-d1dc66b28ae7" providerId="ADAL" clId="{4ABE1D59-8786-4135-B5A9-413F0769F4F8}" dt="2024-10-20T17:05:27.312" v="17"/>
          <ac:spMkLst>
            <pc:docMk/>
            <pc:sldMk cId="958764126" sldId="346"/>
            <ac:spMk id="5" creationId="{AA14983E-606F-4EF6-F1C1-EA566FE9D8BD}"/>
          </ac:spMkLst>
        </pc:spChg>
        <pc:spChg chg="del">
          <ac:chgData name="Behague, Sabina" userId="2f9f8379-56ce-455c-81be-d1dc66b28ae7" providerId="ADAL" clId="{4ABE1D59-8786-4135-B5A9-413F0769F4F8}" dt="2024-10-20T17:05:24.337" v="14" actId="478"/>
          <ac:spMkLst>
            <pc:docMk/>
            <pc:sldMk cId="958764126" sldId="346"/>
            <ac:spMk id="6" creationId="{5D0F14F3-1A09-3E96-BCB2-D8B940E469DA}"/>
          </ac:spMkLst>
        </pc:spChg>
        <pc:spChg chg="del">
          <ac:chgData name="Behague, Sabina" userId="2f9f8379-56ce-455c-81be-d1dc66b28ae7" providerId="ADAL" clId="{4ABE1D59-8786-4135-B5A9-413F0769F4F8}" dt="2024-10-20T17:05:25.323" v="15" actId="478"/>
          <ac:spMkLst>
            <pc:docMk/>
            <pc:sldMk cId="958764126" sldId="346"/>
            <ac:spMk id="7" creationId="{CE64F085-394F-89FE-55C1-94E5F28AFADD}"/>
          </ac:spMkLst>
        </pc:spChg>
        <pc:spChg chg="del">
          <ac:chgData name="Behague, Sabina" userId="2f9f8379-56ce-455c-81be-d1dc66b28ae7" providerId="ADAL" clId="{4ABE1D59-8786-4135-B5A9-413F0769F4F8}" dt="2024-10-20T17:05:26.108" v="16" actId="478"/>
          <ac:spMkLst>
            <pc:docMk/>
            <pc:sldMk cId="958764126" sldId="346"/>
            <ac:spMk id="8" creationId="{E39DAA33-FEFE-A8BD-BBEA-A8F3D8B80ECE}"/>
          </ac:spMkLst>
        </pc:spChg>
        <pc:spChg chg="mod">
          <ac:chgData name="Behague, Sabina" userId="2f9f8379-56ce-455c-81be-d1dc66b28ae7" providerId="ADAL" clId="{4ABE1D59-8786-4135-B5A9-413F0769F4F8}" dt="2024-10-20T17:05:27.312" v="17"/>
          <ac:spMkLst>
            <pc:docMk/>
            <pc:sldMk cId="958764126" sldId="346"/>
            <ac:spMk id="10" creationId="{A6DDF494-A1E3-3806-FE88-A93FC3BD53DD}"/>
          </ac:spMkLst>
        </pc:spChg>
        <pc:grpChg chg="add mod">
          <ac:chgData name="Behague, Sabina" userId="2f9f8379-56ce-455c-81be-d1dc66b28ae7" providerId="ADAL" clId="{4ABE1D59-8786-4135-B5A9-413F0769F4F8}" dt="2024-10-20T17:05:27.312" v="17"/>
          <ac:grpSpMkLst>
            <pc:docMk/>
            <pc:sldMk cId="958764126" sldId="346"/>
            <ac:grpSpMk id="2" creationId="{88933B7A-6A8D-92C4-B1D3-F567469CA104}"/>
          </ac:grpSpMkLst>
        </pc:grpChg>
      </pc:sldChg>
    </pc:docChg>
  </pc:docChgLst>
  <pc:docChgLst>
    <pc:chgData name="Behague, Sabina" userId="2f9f8379-56ce-455c-81be-d1dc66b28ae7" providerId="ADAL" clId="{ACEA0AF3-4897-446D-A1B1-4DAAA125D5E2}"/>
    <pc:docChg chg="modSld">
      <pc:chgData name="Behague, Sabina" userId="2f9f8379-56ce-455c-81be-d1dc66b28ae7" providerId="ADAL" clId="{ACEA0AF3-4897-446D-A1B1-4DAAA125D5E2}" dt="2024-11-01T17:55:42.426" v="2" actId="14100"/>
      <pc:docMkLst>
        <pc:docMk/>
      </pc:docMkLst>
      <pc:sldChg chg="modSp mod">
        <pc:chgData name="Behague, Sabina" userId="2f9f8379-56ce-455c-81be-d1dc66b28ae7" providerId="ADAL" clId="{ACEA0AF3-4897-446D-A1B1-4DAAA125D5E2}" dt="2024-11-01T17:55:42.426" v="2" actId="14100"/>
        <pc:sldMkLst>
          <pc:docMk/>
          <pc:sldMk cId="2479953464" sldId="264"/>
        </pc:sldMkLst>
        <pc:spChg chg="mod">
          <ac:chgData name="Behague, Sabina" userId="2f9f8379-56ce-455c-81be-d1dc66b28ae7" providerId="ADAL" clId="{ACEA0AF3-4897-446D-A1B1-4DAAA125D5E2}" dt="2024-11-01T17:55:42.426" v="2" actId="14100"/>
          <ac:spMkLst>
            <pc:docMk/>
            <pc:sldMk cId="2479953464" sldId="264"/>
            <ac:spMk id="10" creationId="{C8991D31-74D3-0F79-B928-0628B484B97A}"/>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1.9308246941623874E-2"/>
          <c:w val="0.95416666666666672"/>
          <c:h val="0.7247775702729703"/>
        </c:manualLayout>
      </c:layout>
      <c:barChart>
        <c:barDir val="col"/>
        <c:grouping val="clustered"/>
        <c:varyColors val="0"/>
        <c:ser>
          <c:idx val="0"/>
          <c:order val="0"/>
          <c:tx>
            <c:strRef>
              <c:f>Sheet1!$A$2</c:f>
              <c:strCache>
                <c:ptCount val="1"/>
                <c:pt idx="0">
                  <c:v>Women</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Depuis l'âge de 15 ans</c:v>
                </c:pt>
                <c:pt idx="1">
                  <c:v>Au cours des 12 derniers mois</c:v>
                </c:pt>
              </c:strCache>
            </c:strRef>
          </c:cat>
          <c:val>
            <c:numRef>
              <c:f>Sheet1!$B$2:$C$2</c:f>
              <c:numCache>
                <c:formatCode>General</c:formatCode>
                <c:ptCount val="2"/>
                <c:pt idx="0">
                  <c:v>37</c:v>
                </c:pt>
                <c:pt idx="1">
                  <c:v>20</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2.3819999733609199E-2"/>
          <c:w val="0.99392242559276067"/>
          <c:h val="0.71161441707032269"/>
        </c:manualLayout>
      </c:layout>
      <c:barChart>
        <c:barDir val="col"/>
        <c:grouping val="clustered"/>
        <c:varyColors val="0"/>
        <c:ser>
          <c:idx val="0"/>
          <c:order val="0"/>
          <c:tx>
            <c:strRef>
              <c:f>Sheet1!$A$2</c:f>
              <c:strCache>
                <c:ptCount val="1"/>
                <c:pt idx="0">
                  <c:v>Violence émotionnelle</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1-DF6C-4989-9D1D-C38509042BBD}"/>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3-DF6C-4989-9D1D-C38509042BBD}"/>
              </c:ext>
            </c:extLst>
          </c:dPt>
          <c:dPt>
            <c:idx val="3"/>
            <c:invertIfNegative val="0"/>
            <c:bubble3D val="0"/>
            <c:spPr>
              <a:solidFill>
                <a:schemeClr val="accent5"/>
              </a:solidFill>
              <a:ln>
                <a:noFill/>
              </a:ln>
              <a:effectLst/>
            </c:spPr>
            <c:extLst>
              <c:ext xmlns:c16="http://schemas.microsoft.com/office/drawing/2014/chart" uri="{C3380CC4-5D6E-409C-BE32-E72D297353CC}">
                <c16:uniqueId val="{00000005-DF6C-4989-9D1D-C38509042BBD}"/>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6-DF6C-4989-9D1D-C38509042BBD}"/>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Violence émotionnelle</c:v>
                </c:pt>
                <c:pt idx="1">
                  <c:v>Violence physique</c:v>
                </c:pt>
                <c:pt idx="2">
                  <c:v>Violence sexuelle</c:v>
                </c:pt>
                <c:pt idx="3">
                  <c:v>Physique ou sexuelle ou émotionnelle</c:v>
                </c:pt>
              </c:strCache>
            </c:strRef>
          </c:cat>
          <c:val>
            <c:numRef>
              <c:f>Sheet1!$B$2:$B$5</c:f>
              <c:numCache>
                <c:formatCode>General</c:formatCode>
                <c:ptCount val="4"/>
                <c:pt idx="0">
                  <c:v>27</c:v>
                </c:pt>
                <c:pt idx="1">
                  <c:v>35</c:v>
                </c:pt>
                <c:pt idx="2">
                  <c:v>15</c:v>
                </c:pt>
                <c:pt idx="3">
                  <c:v>46</c:v>
                </c:pt>
              </c:numCache>
            </c:numRef>
          </c:val>
          <c:extLst>
            <c:ext xmlns:c16="http://schemas.microsoft.com/office/drawing/2014/chart" uri="{C3380CC4-5D6E-409C-BE32-E72D297353CC}">
              <c16:uniqueId val="{00000004-DF6C-4989-9D1D-C38509042BBD}"/>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2.3819999733609199E-2"/>
          <c:w val="0.99392242559276067"/>
          <c:h val="0.71161441707032269"/>
        </c:manualLayout>
      </c:layout>
      <c:barChart>
        <c:barDir val="col"/>
        <c:grouping val="clustered"/>
        <c:varyColors val="0"/>
        <c:ser>
          <c:idx val="0"/>
          <c:order val="0"/>
          <c:tx>
            <c:strRef>
              <c:f>Sheet1!$A$2</c:f>
              <c:strCache>
                <c:ptCount val="1"/>
                <c:pt idx="0">
                  <c:v>Violence émotionnelle</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1-2947-4789-81AF-E05F6C569E07}"/>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3-2947-4789-81AF-E05F6C569E07}"/>
              </c:ext>
            </c:extLst>
          </c:dPt>
          <c:dPt>
            <c:idx val="3"/>
            <c:invertIfNegative val="0"/>
            <c:bubble3D val="0"/>
            <c:spPr>
              <a:solidFill>
                <a:schemeClr val="accent5"/>
              </a:solidFill>
              <a:ln>
                <a:noFill/>
              </a:ln>
              <a:effectLst/>
            </c:spPr>
            <c:extLst>
              <c:ext xmlns:c16="http://schemas.microsoft.com/office/drawing/2014/chart" uri="{C3380CC4-5D6E-409C-BE32-E72D297353CC}">
                <c16:uniqueId val="{00000005-2947-4789-81AF-E05F6C569E07}"/>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7-2947-4789-81AF-E05F6C569E0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Violence émotionnelle</c:v>
                </c:pt>
                <c:pt idx="1">
                  <c:v>Violence physique</c:v>
                </c:pt>
                <c:pt idx="2">
                  <c:v>Violence sexuelle</c:v>
                </c:pt>
                <c:pt idx="3">
                  <c:v>Physique ou sexuelle ou émotionnelle</c:v>
                </c:pt>
              </c:strCache>
            </c:strRef>
          </c:cat>
          <c:val>
            <c:numRef>
              <c:f>Sheet1!$B$2:$B$5</c:f>
              <c:numCache>
                <c:formatCode>General</c:formatCode>
                <c:ptCount val="4"/>
                <c:pt idx="0">
                  <c:v>21</c:v>
                </c:pt>
                <c:pt idx="1">
                  <c:v>22</c:v>
                </c:pt>
                <c:pt idx="2">
                  <c:v>12</c:v>
                </c:pt>
                <c:pt idx="3">
                  <c:v>33</c:v>
                </c:pt>
              </c:numCache>
            </c:numRef>
          </c:val>
          <c:extLst>
            <c:ext xmlns:c16="http://schemas.microsoft.com/office/drawing/2014/chart" uri="{C3380CC4-5D6E-409C-BE32-E72D297353CC}">
              <c16:uniqueId val="{00000008-2947-4789-81AF-E05F6C569E07}"/>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99047008833E-2"/>
          <c:y val="3.896811170960026E-2"/>
          <c:w val="0.95416666666666672"/>
          <c:h val="0.83805808308298213"/>
        </c:manualLayout>
      </c:layout>
      <c:barChart>
        <c:barDir val="col"/>
        <c:grouping val="clustered"/>
        <c:varyColors val="0"/>
        <c:ser>
          <c:idx val="0"/>
          <c:order val="0"/>
          <c:tx>
            <c:strRef>
              <c:f>Sheet1!$B$1</c:f>
              <c:strCache>
                <c:ptCount val="1"/>
                <c:pt idx="0">
                  <c:v>Women</c:v>
                </c:pt>
              </c:strCache>
            </c:strRef>
          </c:tx>
          <c:spPr>
            <a:solidFill>
              <a:srgbClr val="C7D6EE"/>
            </a:solidFill>
            <a:ln>
              <a:noFill/>
            </a:ln>
            <a:effectLst/>
          </c:spPr>
          <c:invertIfNegative val="0"/>
          <c:dPt>
            <c:idx val="0"/>
            <c:invertIfNegative val="0"/>
            <c:bubble3D val="0"/>
            <c:spPr>
              <a:solidFill>
                <a:srgbClr val="0071BB"/>
              </a:solidFill>
              <a:ln>
                <a:noFill/>
              </a:ln>
              <a:effectLst/>
            </c:spPr>
            <c:extLst>
              <c:ext xmlns:c16="http://schemas.microsoft.com/office/drawing/2014/chart" uri="{C3380CC4-5D6E-409C-BE32-E72D297353CC}">
                <c16:uniqueId val="{00000001-B363-47AC-AA58-30AA57E00BCD}"/>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Ensemble</c:v>
                </c:pt>
                <c:pt idx="1">
                  <c:v>15-19</c:v>
                </c:pt>
                <c:pt idx="2">
                  <c:v>20-24</c:v>
                </c:pt>
                <c:pt idx="3">
                  <c:v>25-29</c:v>
                </c:pt>
                <c:pt idx="4">
                  <c:v>30-39</c:v>
                </c:pt>
                <c:pt idx="5">
                  <c:v>40-49</c:v>
                </c:pt>
              </c:strCache>
            </c:strRef>
          </c:cat>
          <c:val>
            <c:numRef>
              <c:f>Sheet1!$B$2:$B$7</c:f>
              <c:numCache>
                <c:formatCode>0</c:formatCode>
                <c:ptCount val="6"/>
                <c:pt idx="0">
                  <c:v>33</c:v>
                </c:pt>
                <c:pt idx="1">
                  <c:v>32</c:v>
                </c:pt>
                <c:pt idx="2">
                  <c:v>36</c:v>
                </c:pt>
                <c:pt idx="3">
                  <c:v>35</c:v>
                </c:pt>
                <c:pt idx="4">
                  <c:v>34</c:v>
                </c:pt>
                <c:pt idx="5">
                  <c:v>27</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0" sourceLinked="1"/>
        <c:majorTickMark val="none"/>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7.0588671225785354E-2"/>
          <c:w val="0.95416666666666672"/>
          <c:h val="0.75901217884096672"/>
        </c:manualLayout>
      </c:layout>
      <c:barChart>
        <c:barDir val="col"/>
        <c:grouping val="clustered"/>
        <c:varyColors val="0"/>
        <c:ser>
          <c:idx val="0"/>
          <c:order val="0"/>
          <c:tx>
            <c:strRef>
              <c:f>Sheet1!$B$1</c:f>
              <c:strCache>
                <c:ptCount val="1"/>
                <c:pt idx="0">
                  <c:v>Column1</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Aucun</c:v>
                </c:pt>
                <c:pt idx="1">
                  <c:v>Primaire</c:v>
                </c:pt>
                <c:pt idx="2">
                  <c:v>Secondaire</c:v>
                </c:pt>
                <c:pt idx="3">
                  <c:v>Supérieur</c:v>
                </c:pt>
              </c:strCache>
            </c:strRef>
          </c:cat>
          <c:val>
            <c:numRef>
              <c:f>Sheet1!$B$2:$B$5</c:f>
              <c:numCache>
                <c:formatCode>General</c:formatCode>
                <c:ptCount val="4"/>
                <c:pt idx="0">
                  <c:v>35</c:v>
                </c:pt>
                <c:pt idx="1">
                  <c:v>40</c:v>
                </c:pt>
                <c:pt idx="2">
                  <c:v>31</c:v>
                </c:pt>
                <c:pt idx="3">
                  <c:v>18</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8.1661335585646935E-2"/>
          <c:w val="0.95416666666666672"/>
          <c:h val="0.79234852736833494"/>
        </c:manualLayout>
      </c:layout>
      <c:barChart>
        <c:barDir val="col"/>
        <c:grouping val="clustered"/>
        <c:varyColors val="0"/>
        <c:ser>
          <c:idx val="0"/>
          <c:order val="0"/>
          <c:tx>
            <c:strRef>
              <c:f>Sheet1!$A$2</c:f>
              <c:strCache>
                <c:ptCount val="1"/>
                <c:pt idx="0">
                  <c:v>Le plus bas</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Le plus bas</c:v>
                </c:pt>
                <c:pt idx="1">
                  <c:v>Second</c:v>
                </c:pt>
                <c:pt idx="2">
                  <c:v>Moyen</c:v>
                </c:pt>
                <c:pt idx="3">
                  <c:v>Quatrième</c:v>
                </c:pt>
                <c:pt idx="4">
                  <c:v>Le plus élevé</c:v>
                </c:pt>
              </c:strCache>
            </c:strRef>
          </c:cat>
          <c:val>
            <c:numRef>
              <c:f>Sheet1!$B$2:$B$6</c:f>
              <c:numCache>
                <c:formatCode>0</c:formatCode>
                <c:ptCount val="5"/>
                <c:pt idx="0" formatCode="General">
                  <c:v>39</c:v>
                </c:pt>
                <c:pt idx="1">
                  <c:v>39</c:v>
                </c:pt>
                <c:pt idx="2" formatCode="General">
                  <c:v>36</c:v>
                </c:pt>
                <c:pt idx="3" formatCode="General">
                  <c:v>31</c:v>
                </c:pt>
                <c:pt idx="4" formatCode="General">
                  <c:v>21</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2.169318802736778E-2"/>
          <c:w val="0.99392242559276067"/>
          <c:h val="0.6104189967799809"/>
        </c:manualLayout>
      </c:layout>
      <c:barChart>
        <c:barDir val="col"/>
        <c:grouping val="clustered"/>
        <c:varyColors val="0"/>
        <c:ser>
          <c:idx val="0"/>
          <c:order val="0"/>
          <c:tx>
            <c:strRef>
              <c:f>Sheet1!$A$2</c:f>
              <c:strCache>
                <c:ptCount val="1"/>
                <c:pt idx="0">
                  <c:v>Mari/ partenaire 
intime actuel</c:v>
                </c:pt>
              </c:strCache>
            </c:strRef>
          </c:tx>
          <c:spPr>
            <a:solidFill>
              <a:schemeClr val="accent3"/>
            </a:solidFill>
            <a:ln>
              <a:noFill/>
            </a:ln>
            <a:effectLst/>
          </c:spPr>
          <c:invertIfNegative val="0"/>
          <c:dPt>
            <c:idx val="1"/>
            <c:invertIfNegative val="0"/>
            <c:bubble3D val="0"/>
            <c:spPr>
              <a:solidFill>
                <a:schemeClr val="accent3"/>
              </a:solidFill>
              <a:ln>
                <a:noFill/>
              </a:ln>
              <a:effectLst/>
            </c:spPr>
            <c:extLst>
              <c:ext xmlns:c16="http://schemas.microsoft.com/office/drawing/2014/chart" uri="{C3380CC4-5D6E-409C-BE32-E72D297353CC}">
                <c16:uniqueId val="{00000001-DF6C-4989-9D1D-C38509042BBD}"/>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3-DF6C-4989-9D1D-C38509042BBD}"/>
              </c:ext>
            </c:extLst>
          </c:dPt>
          <c:dPt>
            <c:idx val="3"/>
            <c:invertIfNegative val="0"/>
            <c:bubble3D val="0"/>
            <c:spPr>
              <a:solidFill>
                <a:schemeClr val="accent4"/>
              </a:solidFill>
              <a:ln>
                <a:noFill/>
              </a:ln>
              <a:effectLst/>
            </c:spPr>
            <c:extLst>
              <c:ext xmlns:c16="http://schemas.microsoft.com/office/drawing/2014/chart" uri="{C3380CC4-5D6E-409C-BE32-E72D297353CC}">
                <c16:uniqueId val="{00000005-DF6C-4989-9D1D-C38509042BBD}"/>
              </c:ext>
            </c:extLst>
          </c:dPt>
          <c:dPt>
            <c:idx val="4"/>
            <c:invertIfNegative val="0"/>
            <c:bubble3D val="0"/>
            <c:spPr>
              <a:solidFill>
                <a:schemeClr val="accent4"/>
              </a:solidFill>
              <a:ln>
                <a:noFill/>
              </a:ln>
              <a:effectLst/>
            </c:spPr>
            <c:extLst>
              <c:ext xmlns:c16="http://schemas.microsoft.com/office/drawing/2014/chart" uri="{C3380CC4-5D6E-409C-BE32-E72D297353CC}">
                <c16:uniqueId val="{00000006-DF6C-4989-9D1D-C38509042BBD}"/>
              </c:ext>
            </c:extLst>
          </c:dPt>
          <c:dLbls>
            <c:dLbl>
              <c:idx val="3"/>
              <c:tx>
                <c:rich>
                  <a:bodyPr/>
                  <a:lstStyle/>
                  <a:p>
                    <a:fld id="{64BE3C42-46E0-422B-8010-45F696204154}" type="VALUE">
                      <a:rPr lang="en-US" smtClean="0"/>
                      <a:pPr/>
                      <a:t>[VALUE]</a:t>
                    </a:fld>
                    <a:endParaRPr lang="fr-FR"/>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DF6C-4989-9D1D-C38509042BBD}"/>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Mari/ partenaire 
intime actuel</c:v>
                </c:pt>
                <c:pt idx="1">
                  <c:v>Ex mari/ partenaire intime</c:v>
                </c:pt>
                <c:pt idx="3">
                  <c:v>Père/
mari de la mère</c:v>
                </c:pt>
                <c:pt idx="4">
                  <c:v>Soeur/frère</c:v>
                </c:pt>
              </c:strCache>
            </c:strRef>
          </c:cat>
          <c:val>
            <c:numRef>
              <c:f>Sheet1!$B$2:$B$6</c:f>
              <c:numCache>
                <c:formatCode>General</c:formatCode>
                <c:ptCount val="5"/>
                <c:pt idx="0">
                  <c:v>69</c:v>
                </c:pt>
                <c:pt idx="1">
                  <c:v>22</c:v>
                </c:pt>
                <c:pt idx="3">
                  <c:v>22</c:v>
                </c:pt>
                <c:pt idx="4">
                  <c:v>49</c:v>
                </c:pt>
              </c:numCache>
            </c:numRef>
          </c:val>
          <c:extLst>
            <c:ext xmlns:c16="http://schemas.microsoft.com/office/drawing/2014/chart" uri="{C3380CC4-5D6E-409C-BE32-E72D297353CC}">
              <c16:uniqueId val="{00000004-DF6C-4989-9D1D-C38509042BBD}"/>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1.400521742942952E-2"/>
          <c:w val="0.95416666666666672"/>
          <c:h val="0.7118385501264638"/>
        </c:manualLayout>
      </c:layout>
      <c:barChart>
        <c:barDir val="col"/>
        <c:grouping val="clustered"/>
        <c:varyColors val="0"/>
        <c:ser>
          <c:idx val="0"/>
          <c:order val="0"/>
          <c:tx>
            <c:strRef>
              <c:f>Sheet1!$A$2</c:f>
              <c:strCache>
                <c:ptCount val="1"/>
                <c:pt idx="0">
                  <c:v>Women</c:v>
                </c:pt>
              </c:strCache>
            </c:strRef>
          </c:tx>
          <c:spPr>
            <a:solidFill>
              <a:srgbClr val="0071BB"/>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À un moment quelconque</c:v>
                </c:pt>
                <c:pt idx="1">
                  <c:v>Au cours des 12 derniers mois</c:v>
                </c:pt>
              </c:strCache>
            </c:strRef>
          </c:cat>
          <c:val>
            <c:numRef>
              <c:f>Sheet1!$B$2:$C$2</c:f>
              <c:numCache>
                <c:formatCode>General</c:formatCode>
                <c:ptCount val="2"/>
                <c:pt idx="0">
                  <c:v>15</c:v>
                </c:pt>
                <c:pt idx="1">
                  <c:v>10</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889946351445645E-4"/>
          <c:y val="2.1693188271898804E-2"/>
          <c:w val="0.99960110053648554"/>
          <c:h val="0.73166090685565033"/>
        </c:manualLayout>
      </c:layout>
      <c:barChart>
        <c:barDir val="col"/>
        <c:grouping val="clustered"/>
        <c:varyColors val="0"/>
        <c:ser>
          <c:idx val="0"/>
          <c:order val="0"/>
          <c:tx>
            <c:strRef>
              <c:f>Sheet1!$A$2</c:f>
              <c:strCache>
                <c:ptCount val="1"/>
                <c:pt idx="0">
                  <c:v>Mari actuel/
partenaire intime</c:v>
                </c:pt>
              </c:strCache>
            </c:strRef>
          </c:tx>
          <c:spPr>
            <a:solidFill>
              <a:schemeClr val="accent3"/>
            </a:solidFill>
            <a:ln>
              <a:noFill/>
            </a:ln>
            <a:effectLst/>
          </c:spPr>
          <c:invertIfNegative val="0"/>
          <c:dPt>
            <c:idx val="0"/>
            <c:invertIfNegative val="0"/>
            <c:bubble3D val="0"/>
            <c:spPr>
              <a:solidFill>
                <a:srgbClr val="F8D02E"/>
              </a:solidFill>
              <a:ln>
                <a:noFill/>
              </a:ln>
              <a:effectLst/>
            </c:spPr>
            <c:extLst>
              <c:ext xmlns:c16="http://schemas.microsoft.com/office/drawing/2014/chart" uri="{C3380CC4-5D6E-409C-BE32-E72D297353CC}">
                <c16:uniqueId val="{00000008-4CC4-495A-B0C0-FB221C6BC06D}"/>
              </c:ext>
            </c:extLst>
          </c:dPt>
          <c:dPt>
            <c:idx val="1"/>
            <c:invertIfNegative val="0"/>
            <c:bubble3D val="0"/>
            <c:spPr>
              <a:solidFill>
                <a:srgbClr val="F8D02E"/>
              </a:solidFill>
              <a:ln>
                <a:noFill/>
              </a:ln>
              <a:effectLst/>
            </c:spPr>
            <c:extLst>
              <c:ext xmlns:c16="http://schemas.microsoft.com/office/drawing/2014/chart" uri="{C3380CC4-5D6E-409C-BE32-E72D297353CC}">
                <c16:uniqueId val="{00000001-DF6C-4989-9D1D-C38509042BBD}"/>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3-DF6C-4989-9D1D-C38509042BBD}"/>
              </c:ext>
            </c:extLst>
          </c:dPt>
          <c:dPt>
            <c:idx val="3"/>
            <c:invertIfNegative val="0"/>
            <c:bubble3D val="0"/>
            <c:spPr>
              <a:solidFill>
                <a:srgbClr val="0071BB"/>
              </a:solidFill>
              <a:ln>
                <a:noFill/>
              </a:ln>
              <a:effectLst/>
            </c:spPr>
            <c:extLst>
              <c:ext xmlns:c16="http://schemas.microsoft.com/office/drawing/2014/chart" uri="{C3380CC4-5D6E-409C-BE32-E72D297353CC}">
                <c16:uniqueId val="{00000005-DF6C-4989-9D1D-C38509042BBD}"/>
              </c:ext>
            </c:extLst>
          </c:dPt>
          <c:dPt>
            <c:idx val="4"/>
            <c:invertIfNegative val="0"/>
            <c:bubble3D val="0"/>
            <c:spPr>
              <a:solidFill>
                <a:srgbClr val="0071BB"/>
              </a:solidFill>
              <a:ln>
                <a:noFill/>
              </a:ln>
              <a:effectLst/>
            </c:spPr>
            <c:extLst>
              <c:ext xmlns:c16="http://schemas.microsoft.com/office/drawing/2014/chart" uri="{C3380CC4-5D6E-409C-BE32-E72D297353CC}">
                <c16:uniqueId val="{00000006-DF6C-4989-9D1D-C38509042BBD}"/>
              </c:ext>
            </c:extLst>
          </c:dPt>
          <c:dLbls>
            <c:dLbl>
              <c:idx val="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F6C-4989-9D1D-C38509042BBD}"/>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DF6C-4989-9D1D-C38509042BBD}"/>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Mari actuel/
partenaire intime</c:v>
                </c:pt>
                <c:pt idx="1">
                  <c:v>Ex mari/
partenaire intime </c:v>
                </c:pt>
                <c:pt idx="3">
                  <c:v>Ex/actuel petit ami</c:v>
                </c:pt>
                <c:pt idx="4">
                  <c:v>Camarade d'école/de classe</c:v>
                </c:pt>
              </c:strCache>
            </c:strRef>
          </c:cat>
          <c:val>
            <c:numRef>
              <c:f>Sheet1!$B$2:$B$6</c:f>
              <c:numCache>
                <c:formatCode>General</c:formatCode>
                <c:ptCount val="5"/>
                <c:pt idx="0">
                  <c:v>85</c:v>
                </c:pt>
                <c:pt idx="1">
                  <c:v>18</c:v>
                </c:pt>
                <c:pt idx="3">
                  <c:v>17</c:v>
                </c:pt>
                <c:pt idx="4">
                  <c:v>18</c:v>
                </c:pt>
              </c:numCache>
            </c:numRef>
          </c:val>
          <c:extLst>
            <c:ext xmlns:c16="http://schemas.microsoft.com/office/drawing/2014/chart" uri="{C3380CC4-5D6E-409C-BE32-E72D297353CC}">
              <c16:uniqueId val="{00000004-DF6C-4989-9D1D-C38509042BBD}"/>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3.6466268319824191E-2"/>
          <c:w val="0.95416666666666672"/>
          <c:h val="0.70702842605561522"/>
        </c:manualLayout>
      </c:layout>
      <c:barChart>
        <c:barDir val="col"/>
        <c:grouping val="clustered"/>
        <c:varyColors val="0"/>
        <c:ser>
          <c:idx val="0"/>
          <c:order val="0"/>
          <c:tx>
            <c:strRef>
              <c:f>Sheet1!$A$2</c:f>
              <c:strCache>
                <c:ptCount val="1"/>
                <c:pt idx="0">
                  <c:v>N'a jamais eu de partenaire intime</c:v>
                </c:pt>
              </c:strCache>
            </c:strRef>
          </c:tx>
          <c:spPr>
            <a:solidFill>
              <a:srgbClr val="0071BB"/>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Physiques 
depuis l'âge de 15 ans</c:v>
                </c:pt>
                <c:pt idx="1">
                  <c:v>Sexuelle 
à un moment quelconque</c:v>
                </c:pt>
              </c:strCache>
            </c:strRef>
          </c:cat>
          <c:val>
            <c:numRef>
              <c:f>Sheet1!$B$2:$C$2</c:f>
              <c:numCache>
                <c:formatCode>General</c:formatCode>
                <c:ptCount val="2"/>
                <c:pt idx="0">
                  <c:v>17</c:v>
                </c:pt>
                <c:pt idx="1">
                  <c:v>4</c:v>
                </c:pt>
              </c:numCache>
            </c:numRef>
          </c:val>
          <c:extLst>
            <c:ext xmlns:c16="http://schemas.microsoft.com/office/drawing/2014/chart" uri="{C3380CC4-5D6E-409C-BE32-E72D297353CC}">
              <c16:uniqueId val="{00000000-F103-4BD6-A737-F89A69E717A2}"/>
            </c:ext>
          </c:extLst>
        </c:ser>
        <c:ser>
          <c:idx val="1"/>
          <c:order val="1"/>
          <c:tx>
            <c:strRef>
              <c:f>Sheet1!$A$3</c:f>
              <c:strCache>
                <c:ptCount val="1"/>
                <c:pt idx="0">
                  <c:v>A déjà eu un partenaire intime </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Physiques 
depuis l'âge de 15 ans</c:v>
                </c:pt>
                <c:pt idx="1">
                  <c:v>Sexuelle 
à un moment quelconque</c:v>
                </c:pt>
              </c:strCache>
            </c:strRef>
          </c:cat>
          <c:val>
            <c:numRef>
              <c:f>Sheet1!$B$3:$C$3</c:f>
              <c:numCache>
                <c:formatCode>General</c:formatCode>
                <c:ptCount val="2"/>
                <c:pt idx="0">
                  <c:v>36</c:v>
                </c:pt>
                <c:pt idx="1">
                  <c:v>15</c:v>
                </c:pt>
              </c:numCache>
            </c:numRef>
          </c:val>
          <c:extLst>
            <c:ext xmlns:c16="http://schemas.microsoft.com/office/drawing/2014/chart" uri="{C3380CC4-5D6E-409C-BE32-E72D297353CC}">
              <c16:uniqueId val="{00000001-F103-4BD6-A737-F89A69E717A2}"/>
            </c:ext>
          </c:extLst>
        </c:ser>
        <c:ser>
          <c:idx val="2"/>
          <c:order val="2"/>
          <c:tx>
            <c:strRef>
              <c:f>Sheet1!$A$4</c:f>
              <c:strCache>
                <c:ptCount val="1"/>
                <c:pt idx="0">
                  <c:v>Mariée/vivant ensemble</c:v>
                </c:pt>
              </c:strCache>
            </c:strRef>
          </c:tx>
          <c:spPr>
            <a:solidFill>
              <a:srgbClr val="F8D02E"/>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Physiques 
depuis l'âge de 15 ans</c:v>
                </c:pt>
                <c:pt idx="1">
                  <c:v>Sexuelle 
à un moment quelconque</c:v>
                </c:pt>
              </c:strCache>
            </c:strRef>
          </c:cat>
          <c:val>
            <c:numRef>
              <c:f>Sheet1!$B$4:$C$4</c:f>
              <c:numCache>
                <c:formatCode>General</c:formatCode>
                <c:ptCount val="2"/>
                <c:pt idx="0">
                  <c:v>43</c:v>
                </c:pt>
                <c:pt idx="1">
                  <c:v>17</c:v>
                </c:pt>
              </c:numCache>
            </c:numRef>
          </c:val>
          <c:extLst>
            <c:ext xmlns:c16="http://schemas.microsoft.com/office/drawing/2014/chart" uri="{C3380CC4-5D6E-409C-BE32-E72D297353CC}">
              <c16:uniqueId val="{00000000-E369-4CE4-BD15-4F6BA3CB40E0}"/>
            </c:ext>
          </c:extLst>
        </c:ser>
        <c:ser>
          <c:idx val="3"/>
          <c:order val="3"/>
          <c:tx>
            <c:strRef>
              <c:f>Sheet1!$A$5</c:f>
              <c:strCache>
                <c:ptCount val="1"/>
                <c:pt idx="0">
                  <c:v>Divorcée/séparée/veuve</c:v>
                </c:pt>
              </c:strCache>
            </c:strRef>
          </c:tx>
          <c:spPr>
            <a:solidFill>
              <a:srgbClr val="C7D6EE"/>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Physiques 
depuis l'âge de 15 ans</c:v>
                </c:pt>
                <c:pt idx="1">
                  <c:v>Sexuelle 
à un moment quelconque</c:v>
                </c:pt>
              </c:strCache>
            </c:strRef>
          </c:cat>
          <c:val>
            <c:numRef>
              <c:f>Sheet1!$B$5:$C$5</c:f>
              <c:numCache>
                <c:formatCode>General</c:formatCode>
                <c:ptCount val="2"/>
                <c:pt idx="0">
                  <c:v>48</c:v>
                </c:pt>
                <c:pt idx="1">
                  <c:v>23</c:v>
                </c:pt>
              </c:numCache>
            </c:numRef>
          </c:val>
          <c:extLst>
            <c:ext xmlns:c16="http://schemas.microsoft.com/office/drawing/2014/chart" uri="{C3380CC4-5D6E-409C-BE32-E72D297353CC}">
              <c16:uniqueId val="{00000001-E369-4CE4-BD15-4F6BA3CB40E0}"/>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5.1126424014790027E-2"/>
          <c:w val="0.95416666666666672"/>
          <c:h val="0.76189870037871565"/>
        </c:manualLayout>
      </c:layout>
      <c:barChart>
        <c:barDir val="col"/>
        <c:grouping val="clustered"/>
        <c:varyColors val="0"/>
        <c:ser>
          <c:idx val="0"/>
          <c:order val="0"/>
          <c:tx>
            <c:strRef>
              <c:f>Sheet1!$A$2</c:f>
              <c:strCache>
                <c:ptCount val="1"/>
                <c:pt idx="0">
                  <c:v>Women</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Sheet1!$B$1:$C$1</c:f>
              <c:strCache>
                <c:ptCount val="2"/>
                <c:pt idx="0">
                  <c:v>À un moment quelconque</c:v>
                </c:pt>
                <c:pt idx="1">
                  <c:v>Au cours des 12 derniers mois</c:v>
                </c:pt>
              </c:strCache>
            </c:strRef>
          </c:cat>
          <c:val>
            <c:numRef>
              <c:f>Sheet1!$B$2:$C$2</c:f>
              <c:numCache>
                <c:formatCode>General</c:formatCode>
                <c:ptCount val="2"/>
                <c:pt idx="0">
                  <c:v>3</c:v>
                </c:pt>
                <c:pt idx="1">
                  <c:v>1</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672707746843403E-2"/>
          <c:y val="4.1836169525692087E-2"/>
          <c:w val="0.72787149836666321"/>
          <c:h val="0.95816383047430786"/>
        </c:manualLayout>
      </c:layout>
      <c:pieChart>
        <c:varyColors val="1"/>
        <c:ser>
          <c:idx val="0"/>
          <c:order val="0"/>
          <c:tx>
            <c:strRef>
              <c:f>Sheet1!$B$1</c:f>
              <c:strCache>
                <c:ptCount val="1"/>
                <c:pt idx="0">
                  <c:v>Sales</c:v>
                </c:pt>
              </c:strCache>
            </c:strRef>
          </c:tx>
          <c:dPt>
            <c:idx val="0"/>
            <c:bubble3D val="0"/>
            <c:spPr>
              <a:solidFill>
                <a:schemeClr val="accent4"/>
              </a:solidFill>
              <a:ln w="19050">
                <a:solidFill>
                  <a:schemeClr val="lt1"/>
                </a:solidFill>
              </a:ln>
              <a:effectLst/>
            </c:spPr>
            <c:extLst>
              <c:ext xmlns:c16="http://schemas.microsoft.com/office/drawing/2014/chart" uri="{C3380CC4-5D6E-409C-BE32-E72D297353CC}">
                <c16:uniqueId val="{00000002-AFA1-4794-A37B-898FEAB5CD79}"/>
              </c:ext>
            </c:extLst>
          </c:dPt>
          <c:dPt>
            <c:idx val="1"/>
            <c:bubble3D val="0"/>
            <c:spPr>
              <a:solidFill>
                <a:srgbClr val="F8D02E"/>
              </a:solidFill>
              <a:ln w="19050">
                <a:solidFill>
                  <a:schemeClr val="lt1"/>
                </a:solidFill>
              </a:ln>
              <a:effectLst/>
            </c:spPr>
            <c:extLst>
              <c:ext xmlns:c16="http://schemas.microsoft.com/office/drawing/2014/chart" uri="{C3380CC4-5D6E-409C-BE32-E72D297353CC}">
                <c16:uniqueId val="{00000001-AFA1-4794-A37B-898FEAB5CD79}"/>
              </c:ext>
            </c:extLst>
          </c:dPt>
          <c:dPt>
            <c:idx val="2"/>
            <c:bubble3D val="0"/>
            <c:spPr>
              <a:solidFill>
                <a:srgbClr val="0071BB"/>
              </a:solidFill>
              <a:ln w="19050">
                <a:solidFill>
                  <a:schemeClr val="lt1"/>
                </a:solidFill>
              </a:ln>
              <a:effectLst/>
            </c:spPr>
            <c:extLst>
              <c:ext xmlns:c16="http://schemas.microsoft.com/office/drawing/2014/chart" uri="{C3380CC4-5D6E-409C-BE32-E72D297353CC}">
                <c16:uniqueId val="{00000001-908B-4CA9-A2FA-30018FEB18CC}"/>
              </c:ext>
            </c:extLst>
          </c:dPt>
          <c:dPt>
            <c:idx val="3"/>
            <c:bubble3D val="0"/>
            <c:explosion val="10"/>
            <c:spPr>
              <a:solidFill>
                <a:schemeClr val="accent4"/>
              </a:solidFill>
              <a:ln w="19050">
                <a:solidFill>
                  <a:schemeClr val="lt1"/>
                </a:solidFill>
              </a:ln>
              <a:effectLst/>
            </c:spPr>
            <c:extLst>
              <c:ext xmlns:c16="http://schemas.microsoft.com/office/drawing/2014/chart" uri="{C3380CC4-5D6E-409C-BE32-E72D297353CC}">
                <c16:uniqueId val="{00000000-AFA1-4794-A37B-898FEAB5CD79}"/>
              </c:ext>
            </c:extLst>
          </c:dPt>
          <c:dLbls>
            <c:dLbl>
              <c:idx val="0"/>
              <c:layout>
                <c:manualLayout>
                  <c:x val="-0.22033482468602389"/>
                  <c:y val="0.11959272342965623"/>
                </c:manualLayout>
              </c:layout>
              <c:spPr>
                <a:noFill/>
                <a:ln>
                  <a:noFill/>
                </a:ln>
                <a:effectLst/>
              </c:spPr>
              <c:txPr>
                <a:bodyPr rot="0" spcFirstLastPara="1" vertOverflow="ellipsis" vert="horz" wrap="square" anchor="ctr" anchorCtr="1"/>
                <a:lstStyle/>
                <a:p>
                  <a:pPr>
                    <a:defRPr sz="1800" b="0" i="0" u="none" strike="noStrike" kern="1200" baseline="0">
                      <a:solidFill>
                        <a:schemeClr val="bg1"/>
                      </a:solidFill>
                      <a:latin typeface="Source Sans Pro SemiBold" panose="020B0603030403020204" pitchFamily="34" charset="0"/>
                      <a:ea typeface="Source Sans Pro SemiBold" panose="020B0603030403020204" pitchFamily="34" charset="0"/>
                      <a:cs typeface="+mn-cs"/>
                    </a:defRPr>
                  </a:pPr>
                  <a:endParaRPr lang="fr-FR"/>
                </a:p>
              </c:txPr>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3134522340978855"/>
                      <c:h val="0.35574326506248111"/>
                    </c:manualLayout>
                  </c15:layout>
                </c:ext>
                <c:ext xmlns:c16="http://schemas.microsoft.com/office/drawing/2014/chart" uri="{C3380CC4-5D6E-409C-BE32-E72D297353CC}">
                  <c16:uniqueId val="{00000002-AFA1-4794-A37B-898FEAB5CD79}"/>
                </c:ext>
              </c:extLst>
            </c:dLbl>
            <c:dLbl>
              <c:idx val="1"/>
              <c:layout>
                <c:manualLayout>
                  <c:x val="0"/>
                  <c:y val="5.3848577663395014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6453944143499147"/>
                      <c:h val="0.35702517834251551"/>
                    </c:manualLayout>
                  </c15:layout>
                </c:ext>
                <c:ext xmlns:c16="http://schemas.microsoft.com/office/drawing/2014/chart" uri="{C3380CC4-5D6E-409C-BE32-E72D297353CC}">
                  <c16:uniqueId val="{00000001-AFA1-4794-A37B-898FEAB5CD79}"/>
                </c:ext>
              </c:extLst>
            </c:dLbl>
            <c:dLbl>
              <c:idx val="2"/>
              <c:layout>
                <c:manualLayout>
                  <c:x val="0.20117670097152043"/>
                  <c:y val="-0.2280484582791048"/>
                </c:manualLayout>
              </c:layout>
              <c:tx>
                <c:rich>
                  <a:bodyPr/>
                  <a:lstStyle/>
                  <a:p>
                    <a:fld id="{969F714C-E9D6-47F7-9DC9-591E63F6DBB3}" type="CATEGORYNAME">
                      <a:rPr lang="fr-FR">
                        <a:solidFill>
                          <a:schemeClr val="bg1"/>
                        </a:solidFill>
                      </a:rPr>
                      <a:pPr/>
                      <a:t>[CATEGORY NAME]</a:t>
                    </a:fld>
                    <a:r>
                      <a:rPr lang="fr-FR" baseline="0" dirty="0">
                        <a:solidFill>
                          <a:schemeClr val="bg1"/>
                        </a:solidFill>
                      </a:rPr>
                      <a:t>
</a:t>
                    </a:r>
                    <a:fld id="{57836E47-1B60-4322-A8FF-171427C9812D}" type="PERCENTAGE">
                      <a:rPr lang="fr-FR" baseline="0">
                        <a:solidFill>
                          <a:schemeClr val="bg1"/>
                        </a:solidFill>
                      </a:rPr>
                      <a:pPr/>
                      <a:t>[PERCENTAGE]</a:t>
                    </a:fld>
                    <a:endParaRPr lang="fr-FR" baseline="0" dirty="0">
                      <a:solidFill>
                        <a:schemeClr val="bg1"/>
                      </a:solidFill>
                    </a:endParaRPr>
                  </a:p>
                </c:rich>
              </c:tx>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481601730251842"/>
                      <c:h val="0.3706565157401337"/>
                    </c:manualLayout>
                  </c15:layout>
                  <c15:dlblFieldTable/>
                  <c15:showDataLabelsRange val="0"/>
                </c:ext>
                <c:ext xmlns:c16="http://schemas.microsoft.com/office/drawing/2014/chart" uri="{C3380CC4-5D6E-409C-BE32-E72D297353CC}">
                  <c16:uniqueId val="{00000001-908B-4CA9-A2FA-30018FEB18CC}"/>
                </c:ext>
              </c:extLst>
            </c:dLbl>
            <c:dLbl>
              <c:idx val="3"/>
              <c:layout>
                <c:manualLayout>
                  <c:x val="-0.16157498818185106"/>
                  <c:y val="0.1044627217661046"/>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19721652969255352"/>
                      <c:h val="0.18303725376990143"/>
                    </c:manualLayout>
                  </c15:layout>
                </c:ext>
                <c:ext xmlns:c16="http://schemas.microsoft.com/office/drawing/2014/chart" uri="{C3380CC4-5D6E-409C-BE32-E72D297353CC}">
                  <c16:uniqueId val="{00000000-AFA1-4794-A37B-898FEAB5CD79}"/>
                </c:ext>
              </c:extLst>
            </c:dLbl>
            <c:dLbl>
              <c:idx val="4"/>
              <c:layout>
                <c:manualLayout>
                  <c:x val="1.3936934116470196E-2"/>
                  <c:y val="-6.2153243305844132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2-908B-4CA9-A2FA-30018FEB18CC}"/>
                </c:ext>
              </c:extLst>
            </c:dLbl>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SemiBold" panose="020B0603030403020204" pitchFamily="34" charset="0"/>
                    <a:ea typeface="Source Sans Pro SemiBold" panose="020B0603030403020204" pitchFamily="34" charset="0"/>
                    <a:cs typeface="+mn-cs"/>
                  </a:defRPr>
                </a:pPr>
                <a:endParaRPr lang="fr-FR"/>
              </a:p>
            </c:txPr>
            <c:dLblPos val="bestFit"/>
            <c:showLegendKey val="0"/>
            <c:showVal val="0"/>
            <c:showCatName val="1"/>
            <c:showSerName val="0"/>
            <c:showPercent val="1"/>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A recherché de l'aide pour arrêter la violence</c:v>
                </c:pt>
                <c:pt idx="1">
                  <c:v>N'a jamais recherché d'aide mais en a parlé à quelqu'un</c:v>
                </c:pt>
                <c:pt idx="2">
                  <c:v>N'a jamais recherché d'aide, n'en a jamais parlé à quelqu'un</c:v>
                </c:pt>
              </c:strCache>
            </c:strRef>
          </c:cat>
          <c:val>
            <c:numRef>
              <c:f>Sheet1!$B$2:$B$4</c:f>
              <c:numCache>
                <c:formatCode>General</c:formatCode>
                <c:ptCount val="3"/>
                <c:pt idx="0">
                  <c:v>22</c:v>
                </c:pt>
                <c:pt idx="1">
                  <c:v>12</c:v>
                </c:pt>
                <c:pt idx="2">
                  <c:v>66</c:v>
                </c:pt>
              </c:numCache>
            </c:numRef>
          </c:val>
          <c:extLst>
            <c:ext xmlns:c16="http://schemas.microsoft.com/office/drawing/2014/chart" uri="{C3380CC4-5D6E-409C-BE32-E72D297353CC}">
              <c16:uniqueId val="{00000000-908B-4CA9-A2FA-30018FEB18CC}"/>
            </c:ext>
          </c:extLst>
        </c:ser>
        <c:dLbls>
          <c:dLblPos val="bestFit"/>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b="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9.4203582762312443E-2"/>
          <c:w val="0.95416666666666672"/>
          <c:h val="0.72296159444368546"/>
        </c:manualLayout>
      </c:layout>
      <c:barChart>
        <c:barDir val="col"/>
        <c:grouping val="clustered"/>
        <c:varyColors val="0"/>
        <c:ser>
          <c:idx val="0"/>
          <c:order val="0"/>
          <c:tx>
            <c:strRef>
              <c:f>Sheet1!$A$2</c:f>
              <c:strCache>
                <c:ptCount val="1"/>
                <c:pt idx="0">
                  <c:v>Physique seulement</c:v>
                </c:pt>
              </c:strCache>
            </c:strRef>
          </c:tx>
          <c:spPr>
            <a:solidFill>
              <a:srgbClr val="0071BB"/>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Sa propre famille</c:v>
                </c:pt>
                <c:pt idx="1">
                  <c:v>Famille du mari/
partenaire intime</c:v>
                </c:pt>
                <c:pt idx="2">
                  <c:v>Voisin</c:v>
                </c:pt>
              </c:strCache>
            </c:strRef>
          </c:cat>
          <c:val>
            <c:numRef>
              <c:f>Sheet1!$B$2:$D$2</c:f>
              <c:numCache>
                <c:formatCode>General</c:formatCode>
                <c:ptCount val="3"/>
                <c:pt idx="0">
                  <c:v>49</c:v>
                </c:pt>
                <c:pt idx="1">
                  <c:v>33</c:v>
                </c:pt>
                <c:pt idx="2">
                  <c:v>25</c:v>
                </c:pt>
              </c:numCache>
            </c:numRef>
          </c:val>
          <c:extLst>
            <c:ext xmlns:c16="http://schemas.microsoft.com/office/drawing/2014/chart" uri="{C3380CC4-5D6E-409C-BE32-E72D297353CC}">
              <c16:uniqueId val="{00000001-ADB3-4CAB-A54C-DF8C88CC3E02}"/>
            </c:ext>
          </c:extLst>
        </c:ser>
        <c:ser>
          <c:idx val="1"/>
          <c:order val="1"/>
          <c:tx>
            <c:strRef>
              <c:f>Sheet1!$A$3</c:f>
              <c:strCache>
                <c:ptCount val="1"/>
                <c:pt idx="0">
                  <c:v>Physique et sexuelle </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Sa propre famille</c:v>
                </c:pt>
                <c:pt idx="1">
                  <c:v>Famille du mari/
partenaire intime</c:v>
                </c:pt>
                <c:pt idx="2">
                  <c:v>Voisin</c:v>
                </c:pt>
              </c:strCache>
            </c:strRef>
          </c:cat>
          <c:val>
            <c:numRef>
              <c:f>Sheet1!$B$3:$D$3</c:f>
              <c:numCache>
                <c:formatCode>General</c:formatCode>
                <c:ptCount val="3"/>
                <c:pt idx="0">
                  <c:v>62</c:v>
                </c:pt>
                <c:pt idx="1">
                  <c:v>36</c:v>
                </c:pt>
                <c:pt idx="2">
                  <c:v>22</c:v>
                </c:pt>
              </c:numCache>
            </c:numRef>
          </c:val>
          <c:extLst>
            <c:ext xmlns:c16="http://schemas.microsoft.com/office/drawing/2014/chart" uri="{C3380CC4-5D6E-409C-BE32-E72D297353CC}">
              <c16:uniqueId val="{00000002-ADB3-4CAB-A54C-DF8C88CC3E02}"/>
            </c:ext>
          </c:extLst>
        </c:ser>
        <c:ser>
          <c:idx val="2"/>
          <c:order val="2"/>
          <c:tx>
            <c:strRef>
              <c:f>Sheet1!$A$4</c:f>
              <c:strCache>
                <c:ptCount val="1"/>
                <c:pt idx="0">
                  <c:v>Violence physique ou sexuelle</c:v>
                </c:pt>
              </c:strCache>
            </c:strRef>
          </c:tx>
          <c:spPr>
            <a:solidFill>
              <a:srgbClr val="F8D02E"/>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Sa propre famille</c:v>
                </c:pt>
                <c:pt idx="1">
                  <c:v>Famille du mari/
partenaire intime</c:v>
                </c:pt>
                <c:pt idx="2">
                  <c:v>Voisin</c:v>
                </c:pt>
              </c:strCache>
            </c:strRef>
          </c:cat>
          <c:val>
            <c:numRef>
              <c:f>Sheet1!$B$4:$D$4</c:f>
              <c:numCache>
                <c:formatCode>General</c:formatCode>
                <c:ptCount val="3"/>
                <c:pt idx="0">
                  <c:v>56</c:v>
                </c:pt>
                <c:pt idx="1">
                  <c:v>32</c:v>
                </c:pt>
                <c:pt idx="2">
                  <c:v>23</c:v>
                </c:pt>
              </c:numCache>
            </c:numRef>
          </c:val>
          <c:extLst>
            <c:ext xmlns:c16="http://schemas.microsoft.com/office/drawing/2014/chart" uri="{C3380CC4-5D6E-409C-BE32-E72D297353CC}">
              <c16:uniqueId val="{00000003-ADB3-4CAB-A54C-DF8C88CC3E02}"/>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53071926637742017"/>
          <c:y val="4.4130233832038068E-2"/>
          <c:w val="0.44681784602722319"/>
          <c:h val="0.93389460614056174"/>
        </c:manualLayout>
      </c:layout>
      <c:barChart>
        <c:barDir val="bar"/>
        <c:grouping val="clustered"/>
        <c:varyColors val="0"/>
        <c:ser>
          <c:idx val="0"/>
          <c:order val="0"/>
          <c:tx>
            <c:strRef>
              <c:f>Sheet1!$B$1</c:f>
              <c:strCache>
                <c:ptCount val="1"/>
                <c:pt idx="0">
                  <c:v>Series 1</c:v>
                </c:pt>
              </c:strCache>
            </c:strRef>
          </c:tx>
          <c:spPr>
            <a:solidFill>
              <a:srgbClr val="0071BB"/>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1-1B89-43D6-A24A-1F31023E35BD}"/>
              </c:ext>
            </c:extLst>
          </c:dPt>
          <c:dPt>
            <c:idx val="1"/>
            <c:invertIfNegative val="0"/>
            <c:bubble3D val="0"/>
            <c:spPr>
              <a:solidFill>
                <a:srgbClr val="496483"/>
              </a:solidFill>
              <a:ln>
                <a:noFill/>
              </a:ln>
              <a:effectLst/>
            </c:spPr>
            <c:extLst>
              <c:ext xmlns:c16="http://schemas.microsoft.com/office/drawing/2014/chart" uri="{C3380CC4-5D6E-409C-BE32-E72D297353CC}">
                <c16:uniqueId val="{00000000-1B89-43D6-A24A-1F31023E35BD}"/>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N'a manifesté aucun de ces comportements</c:v>
                </c:pt>
                <c:pt idx="1">
                  <c:v>A manifesté au moins 3 de ces comportements </c:v>
                </c:pt>
                <c:pt idx="2">
                  <c:v>Insiste pour savoir où elle est à tout moment</c:v>
                </c:pt>
                <c:pt idx="3">
                  <c:v>Essaye de limiter ses contacts avec sa famille </c:v>
                </c:pt>
                <c:pt idx="4">
                  <c:v>Ne lui permet pas de rencontrer ses amies </c:v>
                </c:pt>
                <c:pt idx="5">
                  <c:v>L'accuse fréquemment d'être infidèle</c:v>
                </c:pt>
                <c:pt idx="6">
                  <c:v>Est jaloux ou en colère si elle parle à un autre homme</c:v>
                </c:pt>
              </c:strCache>
            </c:strRef>
          </c:cat>
          <c:val>
            <c:numRef>
              <c:f>Sheet1!$B$2:$B$8</c:f>
              <c:numCache>
                <c:formatCode>General</c:formatCode>
                <c:ptCount val="7"/>
                <c:pt idx="0">
                  <c:v>35</c:v>
                </c:pt>
                <c:pt idx="1">
                  <c:v>28</c:v>
                </c:pt>
                <c:pt idx="2">
                  <c:v>42</c:v>
                </c:pt>
                <c:pt idx="3">
                  <c:v>15</c:v>
                </c:pt>
                <c:pt idx="4">
                  <c:v>25</c:v>
                </c:pt>
                <c:pt idx="5">
                  <c:v>22</c:v>
                </c:pt>
                <c:pt idx="6">
                  <c:v>52</c:v>
                </c:pt>
              </c:numCache>
            </c:numRef>
          </c:val>
          <c:extLst>
            <c:ext xmlns:c16="http://schemas.microsoft.com/office/drawing/2014/chart" uri="{C3380CC4-5D6E-409C-BE32-E72D297353CC}">
              <c16:uniqueId val="{00000000-104B-4215-BA43-59D29F4997F0}"/>
            </c:ext>
          </c:extLst>
        </c:ser>
        <c:dLbls>
          <c:dLblPos val="outEnd"/>
          <c:showLegendKey val="0"/>
          <c:showVal val="1"/>
          <c:showCatName val="0"/>
          <c:showSerName val="0"/>
          <c:showPercent val="0"/>
          <c:showBubbleSize val="0"/>
        </c:dLbls>
        <c:gapWidth val="182"/>
        <c:axId val="38386367"/>
        <c:axId val="38386783"/>
      </c:barChart>
      <c:catAx>
        <c:axId val="38386367"/>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38386783"/>
        <c:crosses val="autoZero"/>
        <c:auto val="1"/>
        <c:lblAlgn val="ctr"/>
        <c:lblOffset val="100"/>
        <c:noMultiLvlLbl val="0"/>
      </c:catAx>
      <c:valAx>
        <c:axId val="38386783"/>
        <c:scaling>
          <c:orientation val="minMax"/>
          <c:max val="100"/>
        </c:scaling>
        <c:delete val="1"/>
        <c:axPos val="b"/>
        <c:numFmt formatCode="General" sourceLinked="1"/>
        <c:majorTickMark val="none"/>
        <c:minorTickMark val="none"/>
        <c:tickLblPos val="nextTo"/>
        <c:crossAx val="3838636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152_8648687F.xml><?xml version="1.0" encoding="utf-8"?>
<p188:cmLst xmlns:a="http://schemas.openxmlformats.org/drawingml/2006/main" xmlns:r="http://schemas.openxmlformats.org/officeDocument/2006/relationships" xmlns:p188="http://schemas.microsoft.com/office/powerpoint/2018/8/main">
  <p188:cm id="{89F73B00-2C8F-4C3F-AA6F-429158CB7203}" authorId="{B03E45A4-FC93-46BF-A3F8-AD345485372C}" created="2024-09-16T14:56:19.975">
    <ac:txMkLst xmlns:ac="http://schemas.microsoft.com/office/drawing/2013/main/command">
      <pc:docMk xmlns:pc="http://schemas.microsoft.com/office/powerpoint/2013/main/command"/>
      <pc:sldMk xmlns:pc="http://schemas.microsoft.com/office/powerpoint/2013/main/command" cId="2252892287" sldId="338"/>
      <ac:spMk id="2" creationId="{F050121B-D4A7-C426-32A4-BF0987433026}"/>
      <ac:txMk cp="0" len="22">
        <ac:context len="53" hash="2979371917"/>
      </ac:txMk>
    </ac:txMkLst>
    <p188:pos x="3779578" y="400145"/>
    <p188:txBody>
      <a:bodyPr/>
      <a:lstStyle/>
      <a:p>
        <a:r>
          <a:rPr lang="fr-FR"/>
          <a:t>Il faudra reviser quand le rapport final est terminé.</a:t>
        </a:r>
      </a:p>
    </p188:txBody>
  </p188:cm>
</p188:cmLst>
</file>

<file path=ppt/comments/modernComment_153_72C38D59.xml><?xml version="1.0" encoding="utf-8"?>
<p188:cmLst xmlns:a="http://schemas.openxmlformats.org/drawingml/2006/main" xmlns:r="http://schemas.openxmlformats.org/officeDocument/2006/relationships" xmlns:p188="http://schemas.microsoft.com/office/powerpoint/2018/8/main">
  <p188:cm id="{DB37A577-0936-4950-9125-3F8589C893FF}" authorId="{B03E45A4-FC93-46BF-A3F8-AD345485372C}" created="2024-09-16T14:57:10.325">
    <pc:sldMkLst xmlns:pc="http://schemas.microsoft.com/office/powerpoint/2013/main/command">
      <pc:docMk/>
      <pc:sldMk cId="1925418329" sldId="339"/>
    </pc:sldMkLst>
    <p188:txBody>
      <a:bodyPr/>
      <a:lstStyle/>
      <a:p>
        <a:r>
          <a:rPr lang="fr-FR"/>
          <a:t>Il faudra reviser quand le rapport final est terminé.</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A9A8D1-CB88-2E47-75DE-249757548B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8254724-21D6-2D25-C3EA-2CB71FC5F1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43C0CA6-7390-4E1A-9CDC-CE08AB4AB843}" type="datetimeFigureOut">
              <a:rPr lang="en-US" smtClean="0"/>
              <a:t>11/1/2024</a:t>
            </a:fld>
            <a:endParaRPr lang="en-US"/>
          </a:p>
        </p:txBody>
      </p:sp>
      <p:sp>
        <p:nvSpPr>
          <p:cNvPr id="4" name="Footer Placeholder 3">
            <a:extLst>
              <a:ext uri="{FF2B5EF4-FFF2-40B4-BE49-F238E27FC236}">
                <a16:creationId xmlns:a16="http://schemas.microsoft.com/office/drawing/2014/main" id="{404AB87B-2A3E-C83A-9875-0B43B269A1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5EF49B2-2475-749B-F6CD-EC83E638FEF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4E7C19-9FF4-4119-BA31-FA81478D3477}" type="slidenum">
              <a:rPr lang="en-US" smtClean="0"/>
              <a:t>‹#›</a:t>
            </a:fld>
            <a:endParaRPr lang="en-US"/>
          </a:p>
        </p:txBody>
      </p:sp>
    </p:spTree>
    <p:extLst>
      <p:ext uri="{BB962C8B-B14F-4D97-AF65-F5344CB8AC3E}">
        <p14:creationId xmlns:p14="http://schemas.microsoft.com/office/powerpoint/2010/main" val="682065374"/>
      </p:ext>
    </p:extLst>
  </p:cSld>
  <p:clrMap bg1="lt1" tx1="dk1" bg2="lt2" tx2="dk2" accent1="accent1" accent2="accent2" accent3="accent3" accent4="accent4" accent5="accent5" accent6="accent6" hlink="hlink" folHlink="folHlink"/>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18F8C-009B-4A2C-9AAF-305BA862A756}" type="datetimeFigureOut">
              <a:rPr lang="en-US" smtClean="0"/>
              <a:t>11/1/2024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C3D64E-78CB-41C6-B861-9BD6719652BF}" type="slidenum">
              <a:rPr lang="en-US" smtClean="0"/>
              <a:t>‹#›</a:t>
            </a:fld>
            <a:endParaRPr lang="en-US"/>
          </a:p>
        </p:txBody>
      </p:sp>
    </p:spTree>
    <p:extLst>
      <p:ext uri="{BB962C8B-B14F-4D97-AF65-F5344CB8AC3E}">
        <p14:creationId xmlns:p14="http://schemas.microsoft.com/office/powerpoint/2010/main" val="3263515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Remarque: </a:t>
            </a:r>
            <a:r>
              <a:rPr lang="fr-FR" dirty="0"/>
              <a:t>Avoir déjà subi des violences physiques de la part d'un agresseur depuis l'âge de 15 ans inclut les violences physiques au cours des 12 derniers mois.</a:t>
            </a:r>
            <a:endParaRPr lang="en-US" dirty="0"/>
          </a:p>
        </p:txBody>
      </p:sp>
      <p:sp>
        <p:nvSpPr>
          <p:cNvPr id="4" name="Slide Number Placeholder 3"/>
          <p:cNvSpPr>
            <a:spLocks noGrp="1"/>
          </p:cNvSpPr>
          <p:nvPr>
            <p:ph type="sldNum" sz="quarter" idx="5"/>
          </p:nvPr>
        </p:nvSpPr>
        <p:spPr/>
        <p:txBody>
          <a:bodyPr/>
          <a:lstStyle/>
          <a:p>
            <a:fld id="{E6C3D64E-78CB-41C6-B861-9BD6719652BF}" type="slidenum">
              <a:rPr lang="en-US" smtClean="0"/>
              <a:t>6</a:t>
            </a:fld>
            <a:endParaRPr lang="en-US"/>
          </a:p>
        </p:txBody>
      </p:sp>
    </p:spTree>
    <p:extLst>
      <p:ext uri="{BB962C8B-B14F-4D97-AF65-F5344CB8AC3E}">
        <p14:creationId xmlns:p14="http://schemas.microsoft.com/office/powerpoint/2010/main" val="3745459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Remarque : seuls les deux auteurs les plus fréquemment cités pour chaque sous-catégorie de femmes sont affichés sur cette diapositive.</a:t>
            </a:r>
            <a:endParaRPr lang="en-US" dirty="0"/>
          </a:p>
        </p:txBody>
      </p:sp>
      <p:sp>
        <p:nvSpPr>
          <p:cNvPr id="4" name="Slide Number Placeholder 3"/>
          <p:cNvSpPr>
            <a:spLocks noGrp="1"/>
          </p:cNvSpPr>
          <p:nvPr>
            <p:ph type="sldNum" sz="quarter" idx="5"/>
          </p:nvPr>
        </p:nvSpPr>
        <p:spPr/>
        <p:txBody>
          <a:bodyPr/>
          <a:lstStyle/>
          <a:p>
            <a:fld id="{E6C3D64E-78CB-41C6-B861-9BD6719652BF}" type="slidenum">
              <a:rPr lang="en-US" smtClean="0"/>
              <a:t>7</a:t>
            </a:fld>
            <a:endParaRPr lang="en-US"/>
          </a:p>
        </p:txBody>
      </p:sp>
    </p:spTree>
    <p:extLst>
      <p:ext uri="{BB962C8B-B14F-4D97-AF65-F5344CB8AC3E}">
        <p14:creationId xmlns:p14="http://schemas.microsoft.com/office/powerpoint/2010/main" val="4275861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Remarque : Les violences sexuelles subies par un agresseur, quel qu'en soit le motif, incluent les violences sexuelles subies au cours des 12 derniers mois.</a:t>
            </a:r>
            <a:endParaRPr lang="en-US" dirty="0"/>
          </a:p>
        </p:txBody>
      </p:sp>
      <p:sp>
        <p:nvSpPr>
          <p:cNvPr id="4" name="Slide Number Placeholder 3"/>
          <p:cNvSpPr>
            <a:spLocks noGrp="1"/>
          </p:cNvSpPr>
          <p:nvPr>
            <p:ph type="sldNum" sz="quarter" idx="5"/>
          </p:nvPr>
        </p:nvSpPr>
        <p:spPr/>
        <p:txBody>
          <a:bodyPr/>
          <a:lstStyle/>
          <a:p>
            <a:fld id="{E6C3D64E-78CB-41C6-B861-9BD6719652BF}" type="slidenum">
              <a:rPr lang="en-US" smtClean="0"/>
              <a:t>8</a:t>
            </a:fld>
            <a:endParaRPr lang="en-US"/>
          </a:p>
        </p:txBody>
      </p:sp>
    </p:spTree>
    <p:extLst>
      <p:ext uri="{BB962C8B-B14F-4D97-AF65-F5344CB8AC3E}">
        <p14:creationId xmlns:p14="http://schemas.microsoft.com/office/powerpoint/2010/main" val="4140510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en-US"/>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noProof="0" dirty="0"/>
              <a:t>#EDSRDCIII</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4074285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hasCustomPrompt="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3048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093831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en-US" dirty="0"/>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noProof="0" dirty="0"/>
              <a:t>#EDSRDC</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38247879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hasCustomPrompt="1"/>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029731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hasCustomPrompt="1"/>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hasCustomPrompt="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746083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hasCustomPrompt="1"/>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29321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hasCustomPrompt="1"/>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hasCustomPrompt="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hasCustomPrompt="1"/>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622710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hasCustomPrompt="1"/>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hasCustomPrompt="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hasCustomPrompt="1"/>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hasCustomPrompt="1"/>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hasCustomPrompt="1"/>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5917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hasCustomPrompt="1"/>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08407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01/11/2024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40092054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AF6A25-C05E-275F-43E1-F8E93E3EEC0C}"/>
              </a:ext>
            </a:extLst>
          </p:cNvPr>
          <p:cNvSpPr>
            <a:spLocks noGrp="1"/>
          </p:cNvSpPr>
          <p:nvPr>
            <p:ph type="title"/>
          </p:nvPr>
        </p:nvSpPr>
        <p:spPr>
          <a:xfrm>
            <a:off x="628650" y="1056687"/>
            <a:ext cx="7886700" cy="531192"/>
          </a:xfrm>
          <a:prstGeom prst="rect">
            <a:avLst/>
          </a:prstGeom>
        </p:spPr>
        <p:txBody>
          <a:bodyPr vert="horz" lIns="91440" tIns="45720" rIns="91440" bIns="45720" rtlCol="0" anchor="ctr">
            <a:normAutofit/>
          </a:bodyPr>
          <a:lstStyle/>
          <a:p>
            <a:r>
              <a:rPr lang="fr-FR" noProof="0" dirty="0"/>
              <a:t># EDSRDCIII</a:t>
            </a:r>
          </a:p>
        </p:txBody>
      </p:sp>
      <p:sp>
        <p:nvSpPr>
          <p:cNvPr id="4" name="TextBox 3">
            <a:extLst>
              <a:ext uri="{FF2B5EF4-FFF2-40B4-BE49-F238E27FC236}">
                <a16:creationId xmlns:a16="http://schemas.microsoft.com/office/drawing/2014/main" id="{0B609212-0AFA-BD44-BB7F-4D988B3E7A6C}"/>
              </a:ext>
            </a:extLst>
          </p:cNvPr>
          <p:cNvSpPr txBox="1"/>
          <p:nvPr userDrawn="1"/>
        </p:nvSpPr>
        <p:spPr>
          <a:xfrm>
            <a:off x="376754" y="5048691"/>
            <a:ext cx="8531257" cy="175432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3600" b="1" noProof="0" dirty="0">
                <a:solidFill>
                  <a:schemeClr val="bg1"/>
                </a:solidFill>
                <a:latin typeface="Source Sans Pro" panose="020B0503030403020204" pitchFamily="34" charset="0"/>
                <a:ea typeface="Source Sans Pro" panose="020B0503030403020204" pitchFamily="34" charset="0"/>
              </a:rPr>
              <a:t>Enquête Démographique et de Santé de la République Démocratique du Congo III (EDS-RDC III) 2023-2024</a:t>
            </a:r>
          </a:p>
        </p:txBody>
      </p:sp>
      <p:pic>
        <p:nvPicPr>
          <p:cNvPr id="3" name="Picture 2" descr="A leopard standing in a field&#10;&#10;Description automatically generated">
            <a:extLst>
              <a:ext uri="{FF2B5EF4-FFF2-40B4-BE49-F238E27FC236}">
                <a16:creationId xmlns:a16="http://schemas.microsoft.com/office/drawing/2014/main" id="{A688CBF6-96C6-17C6-53B7-ECC0BB7789F8}"/>
              </a:ext>
            </a:extLst>
          </p:cNvPr>
          <p:cNvPicPr>
            <a:picLocks noChangeAspect="1"/>
          </p:cNvPicPr>
          <p:nvPr userDrawn="1"/>
        </p:nvPicPr>
        <p:blipFill>
          <a:blip r:embed="rId4">
            <a:extLst>
              <a:ext uri="{28A0092B-C50C-407E-A947-70E740481C1C}">
                <a14:useLocalDpi xmlns:a14="http://schemas.microsoft.com/office/drawing/2010/main" val="0"/>
              </a:ext>
            </a:extLst>
          </a:blip>
          <a:srcRect t="29452" b="21701"/>
          <a:stretch/>
        </p:blipFill>
        <p:spPr>
          <a:xfrm>
            <a:off x="0" y="1804695"/>
            <a:ext cx="9144000" cy="2977751"/>
          </a:xfrm>
          <a:prstGeom prst="rect">
            <a:avLst/>
          </a:prstGeom>
        </p:spPr>
      </p:pic>
      <p:grpSp>
        <p:nvGrpSpPr>
          <p:cNvPr id="9" name="Group 8">
            <a:extLst>
              <a:ext uri="{FF2B5EF4-FFF2-40B4-BE49-F238E27FC236}">
                <a16:creationId xmlns:a16="http://schemas.microsoft.com/office/drawing/2014/main" id="{0F00253E-4B7B-495F-062F-4C58FF84BAF6}"/>
              </a:ext>
            </a:extLst>
          </p:cNvPr>
          <p:cNvGrpSpPr/>
          <p:nvPr userDrawn="1"/>
        </p:nvGrpSpPr>
        <p:grpSpPr>
          <a:xfrm>
            <a:off x="0" y="1528900"/>
            <a:ext cx="9144000" cy="283310"/>
            <a:chOff x="0" y="1528900"/>
            <a:chExt cx="9144000" cy="283310"/>
          </a:xfrm>
        </p:grpSpPr>
        <p:sp>
          <p:nvSpPr>
            <p:cNvPr id="7" name="Rectangle 6">
              <a:extLst>
                <a:ext uri="{FF2B5EF4-FFF2-40B4-BE49-F238E27FC236}">
                  <a16:creationId xmlns:a16="http://schemas.microsoft.com/office/drawing/2014/main" id="{2139826A-640E-12A1-234F-57C1984C22CC}"/>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A8F94780-6626-D0A9-73FE-F7DDF88D05EC}"/>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FF7335BE-9296-77A4-FC62-F96F57B55CA8}"/>
              </a:ext>
            </a:extLst>
          </p:cNvPr>
          <p:cNvGrpSpPr/>
          <p:nvPr userDrawn="1"/>
        </p:nvGrpSpPr>
        <p:grpSpPr>
          <a:xfrm rot="10800000">
            <a:off x="0" y="4712503"/>
            <a:ext cx="9144000" cy="283310"/>
            <a:chOff x="0" y="1528900"/>
            <a:chExt cx="9144000" cy="283310"/>
          </a:xfrm>
        </p:grpSpPr>
        <p:sp>
          <p:nvSpPr>
            <p:cNvPr id="11" name="Rectangle 10">
              <a:extLst>
                <a:ext uri="{FF2B5EF4-FFF2-40B4-BE49-F238E27FC236}">
                  <a16:creationId xmlns:a16="http://schemas.microsoft.com/office/drawing/2014/main" id="{7EC1411A-6FC2-6FBA-DD6D-34D1337DC80E}"/>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A6D34F1-08EE-3997-D7CF-79952CAE2EF8}"/>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466995513"/>
      </p:ext>
    </p:extLst>
  </p:cSld>
  <p:clrMap bg1="lt1" tx1="dk1" bg2="lt2" tx2="dk2" accent1="accent1" accent2="accent2" accent3="accent3" accent4="accent4" accent5="accent5" accent6="accent6" hlink="hlink" folHlink="folHlink"/>
  <p:sldLayoutIdLst>
    <p:sldLayoutId id="2147483698" r:id="rId1"/>
    <p:sldLayoutId id="2147483686" r:id="rId2"/>
  </p:sldLayoutIdLst>
  <p:txStyles>
    <p:title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p:titleStyle>
    <p:bodyStyle>
      <a:lvl1pPr marL="0" indent="0" algn="ctr"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98471458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3.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4.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microsoft.com/office/2018/10/relationships/comments" Target="../comments/modernComment_152_8648687F.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microsoft.com/office/2018/10/relationships/comments" Target="../comments/modernComment_153_72C38D5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0" y="446088"/>
            <a:ext cx="9144000" cy="1209675"/>
          </a:xfrm>
          <a:prstGeom prst="rect">
            <a:avLst/>
          </a:prstGeom>
        </p:spPr>
        <p:txBody>
          <a:bodyPr/>
          <a:lstStyle/>
          <a:p>
            <a:r>
              <a:rPr lang="fr-FR" noProof="0" dirty="0"/>
              <a:t>Violences domestiques</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512796" y="376469"/>
            <a:ext cx="8336121" cy="799848"/>
          </a:xfrm>
        </p:spPr>
        <p:txBody>
          <a:bodyPr>
            <a:noAutofit/>
          </a:bodyPr>
          <a:lstStyle/>
          <a:p>
            <a:r>
              <a:rPr lang="fr-FR" sz="3200" noProof="0" dirty="0"/>
              <a:t>Expérience de violence selon l’état matrimonial</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50" y="1144262"/>
            <a:ext cx="7886700" cy="419100"/>
          </a:xfrm>
        </p:spPr>
        <p:txBody>
          <a:bodyPr>
            <a:normAutofit/>
          </a:bodyPr>
          <a:lstStyle/>
          <a:p>
            <a:r>
              <a:rPr lang="fr-FR" noProof="0" dirty="0"/>
              <a:t>Pourcentage de femmes de 15-49 ans ayant subi des violences :</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3025604299"/>
              </p:ext>
            </p:extLst>
          </p:nvPr>
        </p:nvGraphicFramePr>
        <p:xfrm>
          <a:off x="628651" y="2846484"/>
          <a:ext cx="8126244" cy="3848230"/>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2">
            <a:extLst>
              <a:ext uri="{FF2B5EF4-FFF2-40B4-BE49-F238E27FC236}">
                <a16:creationId xmlns:a16="http://schemas.microsoft.com/office/drawing/2014/main" id="{B89269E4-357A-5DFD-D129-0D281D64DE26}"/>
              </a:ext>
            </a:extLst>
          </p:cNvPr>
          <p:cNvSpPr txBox="1">
            <a:spLocks/>
          </p:cNvSpPr>
          <p:nvPr/>
        </p:nvSpPr>
        <p:spPr>
          <a:xfrm>
            <a:off x="815387" y="1827838"/>
            <a:ext cx="3378925" cy="40234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i="0"/>
              <a:t>Célibataire</a:t>
            </a:r>
          </a:p>
        </p:txBody>
      </p:sp>
      <p:sp>
        <p:nvSpPr>
          <p:cNvPr id="6" name="Content Placeholder 2">
            <a:extLst>
              <a:ext uri="{FF2B5EF4-FFF2-40B4-BE49-F238E27FC236}">
                <a16:creationId xmlns:a16="http://schemas.microsoft.com/office/drawing/2014/main" id="{63D5920A-B047-6C4E-D3B8-EDD7EA88577D}"/>
              </a:ext>
            </a:extLst>
          </p:cNvPr>
          <p:cNvSpPr txBox="1">
            <a:spLocks/>
          </p:cNvSpPr>
          <p:nvPr/>
        </p:nvSpPr>
        <p:spPr>
          <a:xfrm>
            <a:off x="5275787" y="1801731"/>
            <a:ext cx="2957754" cy="40234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i="0"/>
              <a:t>Déjà été mariée</a:t>
            </a:r>
          </a:p>
        </p:txBody>
      </p:sp>
      <p:sp>
        <p:nvSpPr>
          <p:cNvPr id="7" name="Content Placeholder 2">
            <a:extLst>
              <a:ext uri="{FF2B5EF4-FFF2-40B4-BE49-F238E27FC236}">
                <a16:creationId xmlns:a16="http://schemas.microsoft.com/office/drawing/2014/main" id="{5712B7CF-64CA-FA11-549B-7CAB8FA5DD27}"/>
              </a:ext>
            </a:extLst>
          </p:cNvPr>
          <p:cNvSpPr txBox="1">
            <a:spLocks/>
          </p:cNvSpPr>
          <p:nvPr/>
        </p:nvSpPr>
        <p:spPr>
          <a:xfrm>
            <a:off x="927513" y="2183200"/>
            <a:ext cx="3753344" cy="777714"/>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fr-FR" i="0" dirty="0"/>
              <a:t>N'a jamais eu de partenaire intime</a:t>
            </a:r>
            <a:endParaRPr lang="en-US" i="0" dirty="0"/>
          </a:p>
          <a:p>
            <a:pPr>
              <a:lnSpc>
                <a:spcPct val="100000"/>
              </a:lnSpc>
              <a:spcBef>
                <a:spcPts val="0"/>
              </a:spcBef>
            </a:pPr>
            <a:r>
              <a:rPr lang="fr-FR" i="0" dirty="0"/>
              <a:t>A déjà eu un partenaire intime </a:t>
            </a:r>
            <a:endParaRPr lang="en-US" i="0" dirty="0"/>
          </a:p>
        </p:txBody>
      </p:sp>
      <p:sp>
        <p:nvSpPr>
          <p:cNvPr id="8" name="Content Placeholder 2">
            <a:extLst>
              <a:ext uri="{FF2B5EF4-FFF2-40B4-BE49-F238E27FC236}">
                <a16:creationId xmlns:a16="http://schemas.microsoft.com/office/drawing/2014/main" id="{719F6631-9198-0B8E-736D-FDA9341DAE31}"/>
              </a:ext>
            </a:extLst>
          </p:cNvPr>
          <p:cNvSpPr txBox="1">
            <a:spLocks/>
          </p:cNvSpPr>
          <p:nvPr/>
        </p:nvSpPr>
        <p:spPr>
          <a:xfrm>
            <a:off x="5389557" y="2181674"/>
            <a:ext cx="3575214" cy="40234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fr-FR" i="0" dirty="0"/>
              <a:t>Mariée</a:t>
            </a:r>
            <a:r>
              <a:rPr lang="en-US" i="0" dirty="0"/>
              <a:t>/vivant ensemble</a:t>
            </a:r>
          </a:p>
          <a:p>
            <a:pPr>
              <a:lnSpc>
                <a:spcPct val="100000"/>
              </a:lnSpc>
              <a:spcBef>
                <a:spcPts val="0"/>
              </a:spcBef>
            </a:pPr>
            <a:r>
              <a:rPr lang="en-US" i="0" dirty="0"/>
              <a:t>Divorcée/</a:t>
            </a:r>
            <a:r>
              <a:rPr lang="fr-FR" i="0" dirty="0"/>
              <a:t>séparée</a:t>
            </a:r>
            <a:r>
              <a:rPr lang="en-US" i="0" dirty="0"/>
              <a:t>/veuve</a:t>
            </a:r>
          </a:p>
        </p:txBody>
      </p:sp>
      <p:sp>
        <p:nvSpPr>
          <p:cNvPr id="11" name="Rectangle 10">
            <a:extLst>
              <a:ext uri="{FF2B5EF4-FFF2-40B4-BE49-F238E27FC236}">
                <a16:creationId xmlns:a16="http://schemas.microsoft.com/office/drawing/2014/main" id="{01408482-9774-63BE-6CED-CB3D4F7D4C3B}"/>
              </a:ext>
            </a:extLst>
          </p:cNvPr>
          <p:cNvSpPr/>
          <p:nvPr/>
        </p:nvSpPr>
        <p:spPr>
          <a:xfrm>
            <a:off x="817033" y="2585174"/>
            <a:ext cx="110480" cy="12064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12" name="Rectangle 11">
            <a:extLst>
              <a:ext uri="{FF2B5EF4-FFF2-40B4-BE49-F238E27FC236}">
                <a16:creationId xmlns:a16="http://schemas.microsoft.com/office/drawing/2014/main" id="{5A08B952-F47E-64C0-7A45-63ED2FD4C028}"/>
              </a:ext>
            </a:extLst>
          </p:cNvPr>
          <p:cNvSpPr/>
          <p:nvPr/>
        </p:nvSpPr>
        <p:spPr>
          <a:xfrm>
            <a:off x="815389" y="2323863"/>
            <a:ext cx="113770" cy="120649"/>
          </a:xfrm>
          <a:prstGeom prst="rect">
            <a:avLst/>
          </a:prstGeom>
          <a:solidFill>
            <a:srgbClr val="0071BB"/>
          </a:solidFill>
          <a:ln>
            <a:solidFill>
              <a:srgbClr val="007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6EEC4E6-5458-C433-8409-DAE79392E5C6}"/>
              </a:ext>
            </a:extLst>
          </p:cNvPr>
          <p:cNvSpPr/>
          <p:nvPr/>
        </p:nvSpPr>
        <p:spPr>
          <a:xfrm>
            <a:off x="5275787" y="2323863"/>
            <a:ext cx="113770" cy="120649"/>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154F1BF2-AA90-65D6-8059-B563BDA0F340}"/>
              </a:ext>
            </a:extLst>
          </p:cNvPr>
          <p:cNvSpPr/>
          <p:nvPr/>
        </p:nvSpPr>
        <p:spPr>
          <a:xfrm>
            <a:off x="5275787" y="2585173"/>
            <a:ext cx="113770" cy="120649"/>
          </a:xfrm>
          <a:prstGeom prst="rect">
            <a:avLst/>
          </a:prstGeom>
          <a:solidFill>
            <a:srgbClr val="C7D6EE"/>
          </a:solidFill>
          <a:ln>
            <a:solidFill>
              <a:srgbClr val="C7D6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F1EC5209-DF5E-3950-E204-65B287D29FE0}"/>
              </a:ext>
            </a:extLst>
          </p:cNvPr>
          <p:cNvCxnSpPr>
            <a:cxnSpLocks/>
          </p:cNvCxnSpPr>
          <p:nvPr/>
        </p:nvCxnSpPr>
        <p:spPr>
          <a:xfrm>
            <a:off x="1759605" y="2166800"/>
            <a:ext cx="150042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560DE5B-7690-078C-287A-A3BB7D3E5E34}"/>
              </a:ext>
            </a:extLst>
          </p:cNvPr>
          <p:cNvCxnSpPr>
            <a:cxnSpLocks/>
          </p:cNvCxnSpPr>
          <p:nvPr/>
        </p:nvCxnSpPr>
        <p:spPr>
          <a:xfrm>
            <a:off x="6031161" y="2166800"/>
            <a:ext cx="150042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5298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0121B-D4A7-C426-32A4-BF0987433026}"/>
              </a:ext>
            </a:extLst>
          </p:cNvPr>
          <p:cNvSpPr>
            <a:spLocks noGrp="1"/>
          </p:cNvSpPr>
          <p:nvPr>
            <p:ph type="title"/>
          </p:nvPr>
        </p:nvSpPr>
        <p:spPr>
          <a:xfrm>
            <a:off x="522324" y="134401"/>
            <a:ext cx="6759791" cy="1116816"/>
          </a:xfrm>
        </p:spPr>
        <p:txBody>
          <a:bodyPr>
            <a:normAutofit/>
          </a:bodyPr>
          <a:lstStyle/>
          <a:p>
            <a:r>
              <a:rPr lang="fr-FR" sz="3200" noProof="0" dirty="0"/>
              <a:t>Âge au premier acte de violence sexuelle </a:t>
            </a:r>
          </a:p>
        </p:txBody>
      </p:sp>
      <p:sp>
        <p:nvSpPr>
          <p:cNvPr id="3" name="Content Placeholder 2">
            <a:extLst>
              <a:ext uri="{FF2B5EF4-FFF2-40B4-BE49-F238E27FC236}">
                <a16:creationId xmlns:a16="http://schemas.microsoft.com/office/drawing/2014/main" id="{B6340F88-FDE5-D8FA-4CB8-7065B97BFE6B}"/>
              </a:ext>
            </a:extLst>
          </p:cNvPr>
          <p:cNvSpPr>
            <a:spLocks noGrp="1"/>
          </p:cNvSpPr>
          <p:nvPr>
            <p:ph idx="1"/>
          </p:nvPr>
        </p:nvSpPr>
        <p:spPr>
          <a:xfrm>
            <a:off x="628650" y="2764971"/>
            <a:ext cx="7886700" cy="1926772"/>
          </a:xfrm>
        </p:spPr>
        <p:txBody>
          <a:bodyPr>
            <a:normAutofit/>
          </a:bodyPr>
          <a:lstStyle/>
          <a:p>
            <a:pPr algn="ctr">
              <a:lnSpc>
                <a:spcPct val="110000"/>
              </a:lnSpc>
            </a:pPr>
            <a:r>
              <a:rPr lang="fr-FR" sz="3200" b="1" i="0" dirty="0">
                <a:solidFill>
                  <a:schemeClr val="accent5"/>
                </a:solidFill>
              </a:rPr>
              <a:t>7</a:t>
            </a:r>
            <a:r>
              <a:rPr lang="fr-FR" sz="3200" b="1" i="0" noProof="0" dirty="0">
                <a:solidFill>
                  <a:schemeClr val="accent5"/>
                </a:solidFill>
              </a:rPr>
              <a:t> %</a:t>
            </a:r>
            <a:r>
              <a:rPr lang="fr-FR" sz="3200" i="0" noProof="0" dirty="0"/>
              <a:t> de femmes de 18-29 ans ont subi des actes de violences sexuelles avant d’atteindre l’âge de 18 ans.</a:t>
            </a:r>
            <a:endParaRPr lang="fr-FR" sz="3600" b="1" i="0" noProof="0" dirty="0">
              <a:solidFill>
                <a:schemeClr val="accent5"/>
              </a:solidFill>
            </a:endParaRPr>
          </a:p>
        </p:txBody>
      </p:sp>
      <p:sp>
        <p:nvSpPr>
          <p:cNvPr id="6" name="Content Placeholder 2">
            <a:extLst>
              <a:ext uri="{FF2B5EF4-FFF2-40B4-BE49-F238E27FC236}">
                <a16:creationId xmlns:a16="http://schemas.microsoft.com/office/drawing/2014/main" id="{D0F80AC6-B85E-876D-3F7F-2D945C3A0FA6}"/>
              </a:ext>
            </a:extLst>
          </p:cNvPr>
          <p:cNvSpPr txBox="1">
            <a:spLocks/>
          </p:cNvSpPr>
          <p:nvPr/>
        </p:nvSpPr>
        <p:spPr>
          <a:xfrm>
            <a:off x="7183583" y="805178"/>
            <a:ext cx="1927308"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CA1DB"/>
                </a:solidFill>
              </a:rPr>
              <a:t>Indicateur</a:t>
            </a:r>
            <a:r>
              <a:rPr lang="en-US" b="1" i="0" dirty="0">
                <a:solidFill>
                  <a:srgbClr val="0CA1DB"/>
                </a:solidFill>
              </a:rPr>
              <a:t> 16.2.3</a:t>
            </a:r>
          </a:p>
        </p:txBody>
      </p:sp>
      <p:pic>
        <p:nvPicPr>
          <p:cNvPr id="4" name="Picture 3" descr="A picture containing text&#10;&#10;Description automatically generated">
            <a:extLst>
              <a:ext uri="{FF2B5EF4-FFF2-40B4-BE49-F238E27FC236}">
                <a16:creationId xmlns:a16="http://schemas.microsoft.com/office/drawing/2014/main" id="{0835159D-C1B1-BF83-D0E8-DB36AF45DB0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3364805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365125"/>
            <a:ext cx="7886700" cy="930275"/>
          </a:xfrm>
        </p:spPr>
        <p:txBody>
          <a:bodyPr>
            <a:noAutofit/>
          </a:bodyPr>
          <a:lstStyle/>
          <a:p>
            <a:r>
              <a:rPr lang="fr-FR" sz="3200" noProof="0" dirty="0"/>
              <a:t>Expérience de violence sexuelle par n'importe quel partenaire non-intime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50" y="1418633"/>
            <a:ext cx="7886700" cy="802054"/>
          </a:xfrm>
        </p:spPr>
        <p:txBody>
          <a:bodyPr>
            <a:normAutofit/>
          </a:bodyPr>
          <a:lstStyle/>
          <a:p>
            <a:r>
              <a:rPr lang="fr-FR" noProof="0" dirty="0"/>
              <a:t>Pourcentage de femmes de 15-49 ans ayant déjà subi des violences sexuelles de la part d'une personne qui n'est ni leur mari ou leur partenaire intime  </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3040038295"/>
              </p:ext>
            </p:extLst>
          </p:nvPr>
        </p:nvGraphicFramePr>
        <p:xfrm>
          <a:off x="315687" y="1904999"/>
          <a:ext cx="8469084" cy="4789715"/>
        </p:xfrm>
        <a:graphic>
          <a:graphicData uri="http://schemas.openxmlformats.org/drawingml/2006/chart">
            <c:chart xmlns:c="http://schemas.openxmlformats.org/drawingml/2006/chart" xmlns:r="http://schemas.openxmlformats.org/officeDocument/2006/relationships" r:id="rId2"/>
          </a:graphicData>
        </a:graphic>
      </p:graphicFrame>
      <p:sp>
        <p:nvSpPr>
          <p:cNvPr id="8" name="Content Placeholder 2">
            <a:extLst>
              <a:ext uri="{FF2B5EF4-FFF2-40B4-BE49-F238E27FC236}">
                <a16:creationId xmlns:a16="http://schemas.microsoft.com/office/drawing/2014/main" id="{6EBAB372-B395-8FDF-76C3-F7E633EF436C}"/>
              </a:ext>
            </a:extLst>
          </p:cNvPr>
          <p:cNvSpPr txBox="1">
            <a:spLocks/>
          </p:cNvSpPr>
          <p:nvPr/>
        </p:nvSpPr>
        <p:spPr>
          <a:xfrm>
            <a:off x="7237228" y="776510"/>
            <a:ext cx="1833321"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CA1DB"/>
                </a:solidFill>
              </a:rPr>
              <a:t>Indicateur</a:t>
            </a:r>
            <a:r>
              <a:rPr lang="en-US" b="1" i="0" dirty="0">
                <a:solidFill>
                  <a:srgbClr val="0CA1DB"/>
                </a:solidFill>
              </a:rPr>
              <a:t> 5.2.2</a:t>
            </a:r>
          </a:p>
        </p:txBody>
      </p:sp>
      <p:pic>
        <p:nvPicPr>
          <p:cNvPr id="4" name="Picture 3" descr="A picture containing text&#10;&#10;Description automatically generated">
            <a:extLst>
              <a:ext uri="{FF2B5EF4-FFF2-40B4-BE49-F238E27FC236}">
                <a16:creationId xmlns:a16="http://schemas.microsoft.com/office/drawing/2014/main" id="{42F7308F-A7A8-2106-11BC-FBEB1380C9A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8470191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640896" y="1425858"/>
            <a:ext cx="4811486" cy="2891858"/>
          </a:xfrm>
        </p:spPr>
        <p:txBody>
          <a:bodyPr>
            <a:normAutofit/>
          </a:bodyPr>
          <a:lstStyle/>
          <a:p>
            <a:pPr marL="342900" indent="-342900" algn="l">
              <a:buFont typeface="Arial" panose="020B0604020202020204" pitchFamily="34" charset="0"/>
              <a:buChar char="•"/>
            </a:pPr>
            <a:r>
              <a:rPr lang="fr-FR" sz="3200" i="0" noProof="0" dirty="0"/>
              <a:t>Terminologie</a:t>
            </a:r>
          </a:p>
          <a:p>
            <a:pPr marL="342900" indent="-342900" algn="l">
              <a:buFont typeface="Arial" panose="020B0604020202020204" pitchFamily="34" charset="0"/>
              <a:buChar char="•"/>
            </a:pPr>
            <a:r>
              <a:rPr lang="fr-FR" sz="3200" i="0" noProof="0" dirty="0"/>
              <a:t>Expérience de la violence</a:t>
            </a:r>
          </a:p>
          <a:p>
            <a:pPr marL="342900" indent="-342900" algn="l">
              <a:buFont typeface="Arial" panose="020B0604020202020204" pitchFamily="34" charset="0"/>
              <a:buChar char="•"/>
            </a:pPr>
            <a:r>
              <a:rPr lang="fr-FR" sz="3200" b="1" i="0" noProof="0" dirty="0">
                <a:solidFill>
                  <a:schemeClr val="accent5"/>
                </a:solidFill>
              </a:rPr>
              <a:t>Recherche d’aide</a:t>
            </a:r>
          </a:p>
          <a:p>
            <a:pPr marL="342900" indent="-342900" algn="l">
              <a:buFont typeface="Arial" panose="020B0604020202020204" pitchFamily="34" charset="0"/>
              <a:buChar char="•"/>
            </a:pPr>
            <a:r>
              <a:rPr lang="fr-FR" sz="3200" i="0" noProof="0" dirty="0"/>
              <a:t>Violence de la part d’un </a:t>
            </a:r>
            <a:r>
              <a:rPr lang="fr-FR" sz="3200" i="0" dirty="0"/>
              <a:t>p</a:t>
            </a:r>
            <a:r>
              <a:rPr lang="fr-FR" sz="3200" i="0" noProof="0" dirty="0" err="1"/>
              <a:t>artenaire</a:t>
            </a:r>
            <a:r>
              <a:rPr lang="fr-FR" sz="3200" i="0" noProof="0" dirty="0"/>
              <a:t> intime</a:t>
            </a:r>
          </a:p>
        </p:txBody>
      </p:sp>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19 </a:t>
            </a:r>
          </a:p>
          <a:p>
            <a:pPr algn="ctr"/>
            <a:r>
              <a:rPr lang="fr-FR" sz="2000" dirty="0"/>
              <a:t>du Rapport Final</a:t>
            </a:r>
          </a:p>
        </p:txBody>
      </p:sp>
      <p:grpSp>
        <p:nvGrpSpPr>
          <p:cNvPr id="2" name="Group 1">
            <a:extLst>
              <a:ext uri="{FF2B5EF4-FFF2-40B4-BE49-F238E27FC236}">
                <a16:creationId xmlns:a16="http://schemas.microsoft.com/office/drawing/2014/main" id="{174A6344-C341-76CB-5ADB-D60A88F4C138}"/>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1CD6E311-B972-947F-6A49-A5021BD9464D}"/>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63BF250-6034-2EAB-E27B-8AEA96E62A0E}"/>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D4F5CB4-F79E-DFDC-A185-F3E5EF778312}"/>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499149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125637"/>
            <a:ext cx="7886700" cy="930275"/>
          </a:xfrm>
        </p:spPr>
        <p:txBody>
          <a:bodyPr>
            <a:noAutofit/>
          </a:bodyPr>
          <a:lstStyle/>
          <a:p>
            <a:r>
              <a:rPr lang="fr-FR" sz="3200" noProof="0" dirty="0"/>
              <a:t>Recherche d'aide pour arrêter la violence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848662"/>
            <a:ext cx="7513865" cy="771141"/>
          </a:xfrm>
        </p:spPr>
        <p:txBody>
          <a:bodyPr>
            <a:normAutofit/>
          </a:bodyPr>
          <a:lstStyle/>
          <a:p>
            <a:r>
              <a:rPr lang="fr-FR" noProof="0" dirty="0"/>
              <a:t>Répartition (en%) des femmes de 15-49 ans qui ont subi des actes de violence physique ou sexuelle selon qu'elles ont recherché ou non de l'aide</a:t>
            </a:r>
          </a:p>
        </p:txBody>
      </p:sp>
      <p:graphicFrame>
        <p:nvGraphicFramePr>
          <p:cNvPr id="6" name="Chart 5">
            <a:extLst>
              <a:ext uri="{FF2B5EF4-FFF2-40B4-BE49-F238E27FC236}">
                <a16:creationId xmlns:a16="http://schemas.microsoft.com/office/drawing/2014/main" id="{A9A8CC69-E7C7-8BF8-2D2D-ABB1A61EC758}"/>
              </a:ext>
            </a:extLst>
          </p:cNvPr>
          <p:cNvGraphicFramePr/>
          <p:nvPr>
            <p:extLst>
              <p:ext uri="{D42A27DB-BD31-4B8C-83A1-F6EECF244321}">
                <p14:modId xmlns:p14="http://schemas.microsoft.com/office/powerpoint/2010/main" val="3920520352"/>
              </p:ext>
            </p:extLst>
          </p:nvPr>
        </p:nvGraphicFramePr>
        <p:xfrm>
          <a:off x="498019" y="1508965"/>
          <a:ext cx="8017330" cy="51095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320053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39536" y="195942"/>
            <a:ext cx="7886700" cy="1031872"/>
          </a:xfrm>
        </p:spPr>
        <p:txBody>
          <a:bodyPr>
            <a:noAutofit/>
          </a:bodyPr>
          <a:lstStyle/>
          <a:p>
            <a:pPr algn="l"/>
            <a:r>
              <a:rPr lang="fr-FR" sz="3200" noProof="0" dirty="0"/>
              <a:t>Sources/personnes auprès desquelles l'aide pour arrêter la violence  a été recherchée</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628650" y="1227814"/>
            <a:ext cx="7886700" cy="859972"/>
          </a:xfrm>
        </p:spPr>
        <p:txBody>
          <a:bodyPr>
            <a:normAutofit/>
          </a:bodyPr>
          <a:lstStyle/>
          <a:p>
            <a:pPr algn="l"/>
            <a:r>
              <a:rPr lang="fr-FR" noProof="0" dirty="0"/>
              <a:t>Pourcentage de femmes de 15-49 ans qui ont subi des actes de violence physique ou sexuelle et qui ont recherché de l'aide par source/personne auprès de qui elles ont recherché l'aide</a:t>
            </a:r>
          </a:p>
        </p:txBody>
      </p:sp>
      <p:graphicFrame>
        <p:nvGraphicFramePr>
          <p:cNvPr id="8" name="Chart 7">
            <a:extLst>
              <a:ext uri="{FF2B5EF4-FFF2-40B4-BE49-F238E27FC236}">
                <a16:creationId xmlns:a16="http://schemas.microsoft.com/office/drawing/2014/main" id="{EDB93101-CAFF-0AD2-384D-BACC6A7146FB}"/>
              </a:ext>
            </a:extLst>
          </p:cNvPr>
          <p:cNvGraphicFramePr/>
          <p:nvPr>
            <p:extLst>
              <p:ext uri="{D42A27DB-BD31-4B8C-83A1-F6EECF244321}">
                <p14:modId xmlns:p14="http://schemas.microsoft.com/office/powerpoint/2010/main" val="2204232609"/>
              </p:ext>
            </p:extLst>
          </p:nvPr>
        </p:nvGraphicFramePr>
        <p:xfrm>
          <a:off x="283029" y="2002971"/>
          <a:ext cx="8599714" cy="469174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338317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640896" y="1425858"/>
            <a:ext cx="4811486" cy="2891858"/>
          </a:xfrm>
        </p:spPr>
        <p:txBody>
          <a:bodyPr>
            <a:normAutofit/>
          </a:bodyPr>
          <a:lstStyle/>
          <a:p>
            <a:pPr marL="342900" indent="-342900" algn="l">
              <a:buFont typeface="Arial" panose="020B0604020202020204" pitchFamily="34" charset="0"/>
              <a:buChar char="•"/>
            </a:pPr>
            <a:r>
              <a:rPr lang="fr-FR" sz="3200" i="0" noProof="0" dirty="0"/>
              <a:t>Terminologie</a:t>
            </a:r>
          </a:p>
          <a:p>
            <a:pPr marL="342900" indent="-342900" algn="l">
              <a:buFont typeface="Arial" panose="020B0604020202020204" pitchFamily="34" charset="0"/>
              <a:buChar char="•"/>
            </a:pPr>
            <a:r>
              <a:rPr lang="fr-FR" sz="3200" i="0" noProof="0" dirty="0"/>
              <a:t>Expérience de la violence</a:t>
            </a:r>
          </a:p>
          <a:p>
            <a:pPr marL="342900" indent="-342900" algn="l">
              <a:buFont typeface="Arial" panose="020B0604020202020204" pitchFamily="34" charset="0"/>
              <a:buChar char="•"/>
            </a:pPr>
            <a:r>
              <a:rPr lang="fr-FR" sz="3200" i="0" noProof="0" dirty="0"/>
              <a:t>Recherche d’aide</a:t>
            </a:r>
          </a:p>
          <a:p>
            <a:pPr marL="342900" indent="-342900" algn="l">
              <a:buFont typeface="Arial" panose="020B0604020202020204" pitchFamily="34" charset="0"/>
              <a:buChar char="•"/>
            </a:pPr>
            <a:r>
              <a:rPr lang="fr-FR" sz="3200" b="1" i="0" noProof="0" dirty="0">
                <a:solidFill>
                  <a:schemeClr val="accent5"/>
                </a:solidFill>
              </a:rPr>
              <a:t>Violence de la part d’un </a:t>
            </a:r>
            <a:r>
              <a:rPr lang="fr-FR" sz="3200" b="1" i="0" dirty="0">
                <a:solidFill>
                  <a:schemeClr val="accent5"/>
                </a:solidFill>
              </a:rPr>
              <a:t>p</a:t>
            </a:r>
            <a:r>
              <a:rPr lang="fr-FR" sz="3200" b="1" i="0" noProof="0" dirty="0" err="1">
                <a:solidFill>
                  <a:schemeClr val="accent5"/>
                </a:solidFill>
              </a:rPr>
              <a:t>artenaire</a:t>
            </a:r>
            <a:r>
              <a:rPr lang="fr-FR" sz="3200" b="1" i="0" noProof="0" dirty="0">
                <a:solidFill>
                  <a:schemeClr val="accent5"/>
                </a:solidFill>
              </a:rPr>
              <a:t> intime</a:t>
            </a:r>
          </a:p>
        </p:txBody>
      </p:sp>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19 </a:t>
            </a:r>
          </a:p>
          <a:p>
            <a:pPr algn="ctr"/>
            <a:r>
              <a:rPr lang="fr-FR" sz="2000" dirty="0"/>
              <a:t>du Rapport Final</a:t>
            </a:r>
          </a:p>
        </p:txBody>
      </p:sp>
      <p:grpSp>
        <p:nvGrpSpPr>
          <p:cNvPr id="2" name="Group 1">
            <a:extLst>
              <a:ext uri="{FF2B5EF4-FFF2-40B4-BE49-F238E27FC236}">
                <a16:creationId xmlns:a16="http://schemas.microsoft.com/office/drawing/2014/main" id="{88933B7A-6A8D-92C4-B1D3-F567469CA104}"/>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7D0BE3C0-2A2D-A0E4-0740-BD5BEB9C5722}"/>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A14983E-606F-4EF6-F1C1-EA566FE9D8BD}"/>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6DDF494-A1E3-3806-FE88-A93FC3BD53DD}"/>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58764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423860" y="365126"/>
            <a:ext cx="8296275" cy="911017"/>
          </a:xfrm>
        </p:spPr>
        <p:txBody>
          <a:bodyPr>
            <a:noAutofit/>
          </a:bodyPr>
          <a:lstStyle/>
          <a:p>
            <a:r>
              <a:rPr lang="fr-FR" sz="3200" noProof="0" dirty="0"/>
              <a:t>Formes de comportement de contrôle du mari/ partenaire intime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423859" y="1276143"/>
            <a:ext cx="7886700" cy="925285"/>
          </a:xfrm>
        </p:spPr>
        <p:txBody>
          <a:bodyPr>
            <a:normAutofit/>
          </a:bodyPr>
          <a:lstStyle/>
          <a:p>
            <a:r>
              <a:rPr lang="fr-FR" noProof="0" dirty="0"/>
              <a:t>Pourcentage de femmes de 15-49 ans ayant déjà eu un mari ou un partenaire intime dont les maris/partenaires intimes ont déjà manifesté des types spécifiques de comportements de contrôle</a:t>
            </a:r>
          </a:p>
        </p:txBody>
      </p:sp>
      <p:graphicFrame>
        <p:nvGraphicFramePr>
          <p:cNvPr id="6" name="Chart 5">
            <a:extLst>
              <a:ext uri="{FF2B5EF4-FFF2-40B4-BE49-F238E27FC236}">
                <a16:creationId xmlns:a16="http://schemas.microsoft.com/office/drawing/2014/main" id="{CE0AC156-79DC-6462-5917-72039B2FC4D8}"/>
              </a:ext>
            </a:extLst>
          </p:cNvPr>
          <p:cNvGraphicFramePr/>
          <p:nvPr>
            <p:extLst>
              <p:ext uri="{D42A27DB-BD31-4B8C-83A1-F6EECF244321}">
                <p14:modId xmlns:p14="http://schemas.microsoft.com/office/powerpoint/2010/main" val="3262860253"/>
              </p:ext>
            </p:extLst>
          </p:nvPr>
        </p:nvGraphicFramePr>
        <p:xfrm>
          <a:off x="423859" y="2000043"/>
          <a:ext cx="8480655" cy="45858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768753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7" y="447166"/>
            <a:ext cx="8167010" cy="792386"/>
          </a:xfrm>
        </p:spPr>
        <p:txBody>
          <a:bodyPr>
            <a:noAutofit/>
          </a:bodyPr>
          <a:lstStyle/>
          <a:p>
            <a:pPr algn="l"/>
            <a:r>
              <a:rPr lang="fr-FR" sz="3200" noProof="0" dirty="0"/>
              <a:t>Violence à n</a:t>
            </a:r>
            <a:r>
              <a:rPr lang="fr-FR" sz="3200" dirty="0"/>
              <a:t>’importe quel moment </a:t>
            </a:r>
            <a:r>
              <a:rPr lang="fr-FR" sz="3200" noProof="0" dirty="0"/>
              <a:t>du mari/partenaire intime actuel ou le plus récent</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628647" y="1479887"/>
            <a:ext cx="7886700" cy="980283"/>
          </a:xfrm>
        </p:spPr>
        <p:txBody>
          <a:bodyPr>
            <a:normAutofit/>
          </a:bodyPr>
          <a:lstStyle/>
          <a:p>
            <a:pPr algn="l"/>
            <a:r>
              <a:rPr lang="fr-FR" noProof="0" dirty="0"/>
              <a:t>Pourcentage de femmes de 15-49 ans ayant déjà eu un mari ou un partenaire intime qui ont subi des actes de violence émotionnelle, physique ou sexuelle commis par leur mari/partenaire intime actuel ou par le plus récent</a:t>
            </a:r>
          </a:p>
        </p:txBody>
      </p:sp>
      <p:graphicFrame>
        <p:nvGraphicFramePr>
          <p:cNvPr id="2" name="Chart 1">
            <a:extLst>
              <a:ext uri="{FF2B5EF4-FFF2-40B4-BE49-F238E27FC236}">
                <a16:creationId xmlns:a16="http://schemas.microsoft.com/office/drawing/2014/main" id="{B0A68F7A-A083-4E2B-B574-D05208620F48}"/>
              </a:ext>
            </a:extLst>
          </p:cNvPr>
          <p:cNvGraphicFramePr/>
          <p:nvPr>
            <p:extLst>
              <p:ext uri="{D42A27DB-BD31-4B8C-83A1-F6EECF244321}">
                <p14:modId xmlns:p14="http://schemas.microsoft.com/office/powerpoint/2010/main" val="4079683721"/>
              </p:ext>
            </p:extLst>
          </p:nvPr>
        </p:nvGraphicFramePr>
        <p:xfrm>
          <a:off x="628647" y="2353340"/>
          <a:ext cx="7886699" cy="450466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4098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F5B44C3E-7C8D-1C70-3674-72CF216CA3A0}"/>
              </a:ext>
            </a:extLst>
          </p:cNvPr>
          <p:cNvSpPr txBox="1">
            <a:spLocks/>
          </p:cNvSpPr>
          <p:nvPr/>
        </p:nvSpPr>
        <p:spPr>
          <a:xfrm>
            <a:off x="7231664" y="742873"/>
            <a:ext cx="1949824"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CA1DB"/>
                </a:solidFill>
              </a:rPr>
              <a:t>Indicateur</a:t>
            </a:r>
            <a:r>
              <a:rPr lang="en-US" b="1" i="0" dirty="0">
                <a:solidFill>
                  <a:srgbClr val="0CA1DB"/>
                </a:solidFill>
              </a:rPr>
              <a:t> 5.2.2</a:t>
            </a:r>
          </a:p>
        </p:txBody>
      </p:sp>
      <p:pic>
        <p:nvPicPr>
          <p:cNvPr id="3" name="Picture 2" descr="A picture containing text&#10;&#10;Description automatically generated">
            <a:extLst>
              <a:ext uri="{FF2B5EF4-FFF2-40B4-BE49-F238E27FC236}">
                <a16:creationId xmlns:a16="http://schemas.microsoft.com/office/drawing/2014/main" id="{6313E3FA-3EB5-DBE1-0370-33631B84AE7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7" name="Title 1">
            <a:extLst>
              <a:ext uri="{FF2B5EF4-FFF2-40B4-BE49-F238E27FC236}">
                <a16:creationId xmlns:a16="http://schemas.microsoft.com/office/drawing/2014/main" id="{399F7E6F-C311-A52B-A992-C94814D297AC}"/>
              </a:ext>
            </a:extLst>
          </p:cNvPr>
          <p:cNvSpPr>
            <a:spLocks noGrp="1"/>
          </p:cNvSpPr>
          <p:nvPr>
            <p:ph type="title"/>
          </p:nvPr>
        </p:nvSpPr>
        <p:spPr>
          <a:xfrm>
            <a:off x="628647" y="447166"/>
            <a:ext cx="7143753" cy="792386"/>
          </a:xfrm>
        </p:spPr>
        <p:txBody>
          <a:bodyPr>
            <a:noAutofit/>
          </a:bodyPr>
          <a:lstStyle/>
          <a:p>
            <a:pPr algn="l"/>
            <a:r>
              <a:rPr lang="fr-FR" sz="3200" noProof="0" dirty="0"/>
              <a:t>Violence récente de n’importe quel mari/partenaire intime</a:t>
            </a:r>
          </a:p>
        </p:txBody>
      </p:sp>
      <p:sp>
        <p:nvSpPr>
          <p:cNvPr id="12" name="Content Placeholder 2">
            <a:extLst>
              <a:ext uri="{FF2B5EF4-FFF2-40B4-BE49-F238E27FC236}">
                <a16:creationId xmlns:a16="http://schemas.microsoft.com/office/drawing/2014/main" id="{A9ED7F3C-D7E9-2A24-2584-E44306A77307}"/>
              </a:ext>
            </a:extLst>
          </p:cNvPr>
          <p:cNvSpPr>
            <a:spLocks noGrp="1"/>
          </p:cNvSpPr>
          <p:nvPr>
            <p:ph idx="1"/>
          </p:nvPr>
        </p:nvSpPr>
        <p:spPr>
          <a:xfrm>
            <a:off x="628647" y="1357882"/>
            <a:ext cx="7886700" cy="980283"/>
          </a:xfrm>
        </p:spPr>
        <p:txBody>
          <a:bodyPr>
            <a:normAutofit/>
          </a:bodyPr>
          <a:lstStyle/>
          <a:p>
            <a:pPr algn="l"/>
            <a:r>
              <a:rPr lang="fr-FR" noProof="0" dirty="0"/>
              <a:t>Pourcentage de femmes de 15-49 ans ayant déjà eu un mari ou un partenaire intime qui ont subi des actes de violence émotionnelle, physique ou sexuelle commis par un mari/partenaire intime au cours des 12 derniers mois</a:t>
            </a:r>
          </a:p>
        </p:txBody>
      </p:sp>
      <p:graphicFrame>
        <p:nvGraphicFramePr>
          <p:cNvPr id="13" name="Chart 12">
            <a:extLst>
              <a:ext uri="{FF2B5EF4-FFF2-40B4-BE49-F238E27FC236}">
                <a16:creationId xmlns:a16="http://schemas.microsoft.com/office/drawing/2014/main" id="{0D8ABEE9-57A3-CE83-A036-A0A88029F69C}"/>
              </a:ext>
            </a:extLst>
          </p:cNvPr>
          <p:cNvGraphicFramePr/>
          <p:nvPr>
            <p:extLst>
              <p:ext uri="{D42A27DB-BD31-4B8C-83A1-F6EECF244321}">
                <p14:modId xmlns:p14="http://schemas.microsoft.com/office/powerpoint/2010/main" val="734872617"/>
              </p:ext>
            </p:extLst>
          </p:nvPr>
        </p:nvGraphicFramePr>
        <p:xfrm>
          <a:off x="628647" y="2353340"/>
          <a:ext cx="7886699" cy="450466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632646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640896" y="1425858"/>
            <a:ext cx="4811486" cy="2891858"/>
          </a:xfrm>
        </p:spPr>
        <p:txBody>
          <a:bodyPr>
            <a:normAutofit/>
          </a:bodyPr>
          <a:lstStyle/>
          <a:p>
            <a:pPr marL="342900" indent="-342900" algn="l">
              <a:buFont typeface="Arial" panose="020B0604020202020204" pitchFamily="34" charset="0"/>
              <a:buChar char="•"/>
            </a:pPr>
            <a:r>
              <a:rPr lang="fr-FR" sz="3200" b="1" i="0" noProof="0" dirty="0">
                <a:solidFill>
                  <a:schemeClr val="accent5"/>
                </a:solidFill>
              </a:rPr>
              <a:t>Terminologie</a:t>
            </a:r>
          </a:p>
          <a:p>
            <a:pPr marL="342900" indent="-342900" algn="l">
              <a:buFont typeface="Arial" panose="020B0604020202020204" pitchFamily="34" charset="0"/>
              <a:buChar char="•"/>
            </a:pPr>
            <a:r>
              <a:rPr lang="fr-FR" sz="3200" i="0" noProof="0" dirty="0"/>
              <a:t>Expérience de la violence</a:t>
            </a:r>
          </a:p>
          <a:p>
            <a:pPr marL="342900" indent="-342900" algn="l">
              <a:buFont typeface="Arial" panose="020B0604020202020204" pitchFamily="34" charset="0"/>
              <a:buChar char="•"/>
            </a:pPr>
            <a:r>
              <a:rPr lang="fr-FR" sz="3200" i="0" noProof="0" dirty="0"/>
              <a:t>Recherche d’aide</a:t>
            </a:r>
          </a:p>
          <a:p>
            <a:pPr marL="342900" indent="-342900" algn="l">
              <a:buFont typeface="Arial" panose="020B0604020202020204" pitchFamily="34" charset="0"/>
              <a:buChar char="•"/>
            </a:pPr>
            <a:r>
              <a:rPr lang="fr-FR" sz="3200" i="0" noProof="0" dirty="0"/>
              <a:t>Violence de la part d’un </a:t>
            </a:r>
            <a:r>
              <a:rPr lang="fr-FR" sz="3200" i="0" dirty="0"/>
              <a:t>p</a:t>
            </a:r>
            <a:r>
              <a:rPr lang="fr-FR" sz="3200" i="0" noProof="0" dirty="0" err="1"/>
              <a:t>artenaire</a:t>
            </a:r>
            <a:r>
              <a:rPr lang="fr-FR" sz="3200" i="0" noProof="0" dirty="0"/>
              <a:t> intime</a:t>
            </a:r>
          </a:p>
        </p:txBody>
      </p:sp>
      <p:grpSp>
        <p:nvGrpSpPr>
          <p:cNvPr id="2" name="Group 1">
            <a:extLst>
              <a:ext uri="{FF2B5EF4-FFF2-40B4-BE49-F238E27FC236}">
                <a16:creationId xmlns:a16="http://schemas.microsoft.com/office/drawing/2014/main" id="{375C1DD2-7D00-5B18-A8F9-9E042AC33F57}"/>
              </a:ext>
            </a:extLst>
          </p:cNvPr>
          <p:cNvGrpSpPr/>
          <p:nvPr/>
        </p:nvGrpSpPr>
        <p:grpSpPr>
          <a:xfrm>
            <a:off x="5981701" y="1381125"/>
            <a:ext cx="2362200" cy="2981325"/>
            <a:chOff x="5981701" y="1381125"/>
            <a:chExt cx="2362200" cy="2981325"/>
          </a:xfrm>
        </p:grpSpPr>
        <p:sp>
          <p:nvSpPr>
            <p:cNvPr id="6" name="Rectangle 5">
              <a:extLst>
                <a:ext uri="{FF2B5EF4-FFF2-40B4-BE49-F238E27FC236}">
                  <a16:creationId xmlns:a16="http://schemas.microsoft.com/office/drawing/2014/main" id="{5D0F14F3-1A09-3E96-BCB2-D8B940E469DA}"/>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E64F085-394F-89FE-55C1-94E5F28AFADD}"/>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9DAA33-FEFE-A8BD-BBEA-A8F3D8B80ECE}"/>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19 </a:t>
            </a:r>
          </a:p>
          <a:p>
            <a:pPr algn="ctr"/>
            <a:r>
              <a:rPr lang="fr-FR" sz="2000" dirty="0"/>
              <a:t>du Rapport Final</a:t>
            </a:r>
          </a:p>
        </p:txBody>
      </p:sp>
    </p:spTree>
    <p:extLst>
      <p:ext uri="{BB962C8B-B14F-4D97-AF65-F5344CB8AC3E}">
        <p14:creationId xmlns:p14="http://schemas.microsoft.com/office/powerpoint/2010/main" val="2163988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584147716"/>
              </p:ext>
            </p:extLst>
          </p:nvPr>
        </p:nvGraphicFramePr>
        <p:xfrm>
          <a:off x="261257" y="2282457"/>
          <a:ext cx="8621486" cy="4068648"/>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87E0FD17-000E-F917-D7E1-AFF7CACBF13D}"/>
              </a:ext>
            </a:extLst>
          </p:cNvPr>
          <p:cNvSpPr txBox="1"/>
          <p:nvPr/>
        </p:nvSpPr>
        <p:spPr>
          <a:xfrm>
            <a:off x="3042554" y="6258830"/>
            <a:ext cx="3058886" cy="468085"/>
          </a:xfrm>
          <a:prstGeom prst="rect">
            <a:avLst/>
          </a:prstGeom>
        </p:spPr>
        <p:txBody>
          <a:bodyPr vert="horz" wrap="square" lIns="91440" tIns="45720" rIns="91440" bIns="45720" rtlCol="0" anchor="ctr">
            <a:normAutofit/>
          </a:bodyPr>
          <a:lstStyle/>
          <a:p>
            <a:pPr algn="ctr"/>
            <a:r>
              <a:rPr lang="en-US" dirty="0" err="1">
                <a:latin typeface="Source Sans Pro" panose="020B0503030403020204" pitchFamily="34" charset="0"/>
                <a:ea typeface="Source Sans Pro" panose="020B0503030403020204" pitchFamily="34" charset="0"/>
              </a:rPr>
              <a:t>Âge</a:t>
            </a:r>
            <a:r>
              <a:rPr lang="en-US" dirty="0">
                <a:latin typeface="Source Sans Pro" panose="020B0503030403020204" pitchFamily="34" charset="0"/>
                <a:ea typeface="Source Sans Pro" panose="020B0503030403020204" pitchFamily="34" charset="0"/>
              </a:rPr>
              <a:t> (</a:t>
            </a:r>
            <a:r>
              <a:rPr lang="en-US" dirty="0" err="1">
                <a:latin typeface="Source Sans Pro" panose="020B0503030403020204" pitchFamily="34" charset="0"/>
                <a:ea typeface="Source Sans Pro" panose="020B0503030403020204" pitchFamily="34" charset="0"/>
              </a:rPr>
              <a:t>ans</a:t>
            </a:r>
            <a:r>
              <a:rPr lang="en-US" dirty="0">
                <a:latin typeface="Source Sans Pro" panose="020B0503030403020204" pitchFamily="34" charset="0"/>
                <a:ea typeface="Source Sans Pro" panose="020B0503030403020204" pitchFamily="34" charset="0"/>
              </a:rPr>
              <a:t>)</a:t>
            </a:r>
          </a:p>
        </p:txBody>
      </p:sp>
      <p:sp>
        <p:nvSpPr>
          <p:cNvPr id="6" name="Content Placeholder 2">
            <a:extLst>
              <a:ext uri="{FF2B5EF4-FFF2-40B4-BE49-F238E27FC236}">
                <a16:creationId xmlns:a16="http://schemas.microsoft.com/office/drawing/2014/main" id="{8FC12757-3E2C-5F51-7EA2-A986165D1D51}"/>
              </a:ext>
            </a:extLst>
          </p:cNvPr>
          <p:cNvSpPr txBox="1">
            <a:spLocks/>
          </p:cNvSpPr>
          <p:nvPr/>
        </p:nvSpPr>
        <p:spPr>
          <a:xfrm>
            <a:off x="7231664" y="742873"/>
            <a:ext cx="1949824"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CA1DB"/>
                </a:solidFill>
              </a:rPr>
              <a:t>Indicateur</a:t>
            </a:r>
            <a:r>
              <a:rPr lang="en-US" b="1" i="0" dirty="0">
                <a:solidFill>
                  <a:srgbClr val="0CA1DB"/>
                </a:solidFill>
              </a:rPr>
              <a:t> 5.2.2</a:t>
            </a:r>
          </a:p>
        </p:txBody>
      </p:sp>
      <p:pic>
        <p:nvPicPr>
          <p:cNvPr id="5" name="Picture 4" descr="A picture containing text&#10;&#10;Description automatically generated">
            <a:extLst>
              <a:ext uri="{FF2B5EF4-FFF2-40B4-BE49-F238E27FC236}">
                <a16:creationId xmlns:a16="http://schemas.microsoft.com/office/drawing/2014/main" id="{0EFBEB6B-ED1F-16B6-93DE-4C55BF5B3D5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11" name="Title 1">
            <a:extLst>
              <a:ext uri="{FF2B5EF4-FFF2-40B4-BE49-F238E27FC236}">
                <a16:creationId xmlns:a16="http://schemas.microsoft.com/office/drawing/2014/main" id="{DD871B4B-F317-1927-8324-B793943ABAD2}"/>
              </a:ext>
            </a:extLst>
          </p:cNvPr>
          <p:cNvSpPr>
            <a:spLocks noGrp="1"/>
          </p:cNvSpPr>
          <p:nvPr>
            <p:ph type="title"/>
          </p:nvPr>
        </p:nvSpPr>
        <p:spPr>
          <a:xfrm>
            <a:off x="628647" y="447166"/>
            <a:ext cx="7143753" cy="792386"/>
          </a:xfrm>
        </p:spPr>
        <p:txBody>
          <a:bodyPr>
            <a:noAutofit/>
          </a:bodyPr>
          <a:lstStyle/>
          <a:p>
            <a:pPr algn="l"/>
            <a:r>
              <a:rPr lang="fr-FR" sz="3200" noProof="0" dirty="0"/>
              <a:t>Violence récente de n’importe quel mari/partenaire intime selon l’âge</a:t>
            </a:r>
          </a:p>
        </p:txBody>
      </p:sp>
      <p:sp>
        <p:nvSpPr>
          <p:cNvPr id="12" name="Content Placeholder 2">
            <a:extLst>
              <a:ext uri="{FF2B5EF4-FFF2-40B4-BE49-F238E27FC236}">
                <a16:creationId xmlns:a16="http://schemas.microsoft.com/office/drawing/2014/main" id="{95EF52FF-E74A-D078-59AC-B95C3625C567}"/>
              </a:ext>
            </a:extLst>
          </p:cNvPr>
          <p:cNvSpPr>
            <a:spLocks noGrp="1"/>
          </p:cNvSpPr>
          <p:nvPr>
            <p:ph idx="1"/>
          </p:nvPr>
        </p:nvSpPr>
        <p:spPr>
          <a:xfrm>
            <a:off x="628647" y="1357882"/>
            <a:ext cx="7886700" cy="980283"/>
          </a:xfrm>
        </p:spPr>
        <p:txBody>
          <a:bodyPr>
            <a:normAutofit/>
          </a:bodyPr>
          <a:lstStyle/>
          <a:p>
            <a:pPr algn="l"/>
            <a:r>
              <a:rPr lang="fr-FR" noProof="0" dirty="0"/>
              <a:t>Pourcentage de femmes de 15-49 ans ayant déjà eu un mari ou un partenaire intime qui ont subi des actes de violence émotionnelle, physique ou sexuelle commis par un mari/partenaire intime au cours des 12 derniers mois</a:t>
            </a:r>
          </a:p>
        </p:txBody>
      </p:sp>
    </p:spTree>
    <p:extLst>
      <p:ext uri="{BB962C8B-B14F-4D97-AF65-F5344CB8AC3E}">
        <p14:creationId xmlns:p14="http://schemas.microsoft.com/office/powerpoint/2010/main" val="19251325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240605948"/>
              </p:ext>
            </p:extLst>
          </p:nvPr>
        </p:nvGraphicFramePr>
        <p:xfrm>
          <a:off x="628648" y="2270125"/>
          <a:ext cx="7886699" cy="4587875"/>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2">
            <a:extLst>
              <a:ext uri="{FF2B5EF4-FFF2-40B4-BE49-F238E27FC236}">
                <a16:creationId xmlns:a16="http://schemas.microsoft.com/office/drawing/2014/main" id="{413794E4-3A9D-20E8-785D-95B979A005A0}"/>
              </a:ext>
            </a:extLst>
          </p:cNvPr>
          <p:cNvSpPr txBox="1">
            <a:spLocks/>
          </p:cNvSpPr>
          <p:nvPr/>
        </p:nvSpPr>
        <p:spPr>
          <a:xfrm>
            <a:off x="7231664" y="742873"/>
            <a:ext cx="1949824"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CA1DB"/>
                </a:solidFill>
              </a:rPr>
              <a:t>Indicateur</a:t>
            </a:r>
            <a:r>
              <a:rPr lang="en-US" b="1" i="0" dirty="0">
                <a:solidFill>
                  <a:srgbClr val="0CA1DB"/>
                </a:solidFill>
              </a:rPr>
              <a:t> 5.2.2</a:t>
            </a:r>
          </a:p>
        </p:txBody>
      </p:sp>
      <p:pic>
        <p:nvPicPr>
          <p:cNvPr id="3" name="Picture 2" descr="A picture containing text&#10;&#10;Description automatically generated">
            <a:extLst>
              <a:ext uri="{FF2B5EF4-FFF2-40B4-BE49-F238E27FC236}">
                <a16:creationId xmlns:a16="http://schemas.microsoft.com/office/drawing/2014/main" id="{E4580601-4DAC-53E3-4237-38A03D77E9F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8" name="Title 1">
            <a:extLst>
              <a:ext uri="{FF2B5EF4-FFF2-40B4-BE49-F238E27FC236}">
                <a16:creationId xmlns:a16="http://schemas.microsoft.com/office/drawing/2014/main" id="{2EE9EE4B-2AD2-DEA9-69D1-A355BB545FBB}"/>
              </a:ext>
            </a:extLst>
          </p:cNvPr>
          <p:cNvSpPr>
            <a:spLocks noGrp="1"/>
          </p:cNvSpPr>
          <p:nvPr>
            <p:ph type="title"/>
          </p:nvPr>
        </p:nvSpPr>
        <p:spPr>
          <a:xfrm>
            <a:off x="628647" y="237292"/>
            <a:ext cx="7143753" cy="1430261"/>
          </a:xfrm>
        </p:spPr>
        <p:txBody>
          <a:bodyPr>
            <a:noAutofit/>
          </a:bodyPr>
          <a:lstStyle/>
          <a:p>
            <a:pPr algn="l"/>
            <a:r>
              <a:rPr lang="fr-FR" sz="3200" noProof="0" dirty="0"/>
              <a:t>Violence récente du n’importe quel mari/partenaire intime </a:t>
            </a:r>
            <a:br>
              <a:rPr lang="fr-FR" sz="3200" noProof="0" dirty="0"/>
            </a:br>
            <a:r>
              <a:rPr lang="fr-FR" sz="3200" noProof="0" dirty="0"/>
              <a:t>selon le niveau d’instruction</a:t>
            </a:r>
          </a:p>
        </p:txBody>
      </p:sp>
      <p:sp>
        <p:nvSpPr>
          <p:cNvPr id="10" name="Content Placeholder 2">
            <a:extLst>
              <a:ext uri="{FF2B5EF4-FFF2-40B4-BE49-F238E27FC236}">
                <a16:creationId xmlns:a16="http://schemas.microsoft.com/office/drawing/2014/main" id="{C8991D31-74D3-0F79-B928-0628B484B97A}"/>
              </a:ext>
            </a:extLst>
          </p:cNvPr>
          <p:cNvSpPr>
            <a:spLocks noGrp="1"/>
          </p:cNvSpPr>
          <p:nvPr>
            <p:ph idx="1"/>
          </p:nvPr>
        </p:nvSpPr>
        <p:spPr>
          <a:xfrm>
            <a:off x="628647" y="1731488"/>
            <a:ext cx="7886700" cy="1044218"/>
          </a:xfrm>
        </p:spPr>
        <p:txBody>
          <a:bodyPr>
            <a:normAutofit/>
          </a:bodyPr>
          <a:lstStyle/>
          <a:p>
            <a:pPr algn="l"/>
            <a:r>
              <a:rPr lang="fr-FR" noProof="0" dirty="0"/>
              <a:t>Pourcentage de femmes de 15-49 ans ayant déjà eu un mari ou un partenaire intime qui ont subi des actes de violence émotionnelle, physique ou sexuelle commis par un mari/partenaire intime au cours des 12 derniers mois</a:t>
            </a:r>
          </a:p>
        </p:txBody>
      </p:sp>
    </p:spTree>
    <p:extLst>
      <p:ext uri="{BB962C8B-B14F-4D97-AF65-F5344CB8AC3E}">
        <p14:creationId xmlns:p14="http://schemas.microsoft.com/office/powerpoint/2010/main" val="2479953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084020371"/>
              </p:ext>
            </p:extLst>
          </p:nvPr>
        </p:nvGraphicFramePr>
        <p:xfrm>
          <a:off x="628649" y="1929677"/>
          <a:ext cx="7886699" cy="4269283"/>
        </p:xfrm>
        <a:graphic>
          <a:graphicData uri="http://schemas.openxmlformats.org/drawingml/2006/chart">
            <c:chart xmlns:c="http://schemas.openxmlformats.org/drawingml/2006/chart" xmlns:r="http://schemas.openxmlformats.org/officeDocument/2006/relationships" r:id="rId2"/>
          </a:graphicData>
        </a:graphic>
      </p:graphicFrame>
      <p:sp>
        <p:nvSpPr>
          <p:cNvPr id="4" name="Content Placeholder 2">
            <a:extLst>
              <a:ext uri="{FF2B5EF4-FFF2-40B4-BE49-F238E27FC236}">
                <a16:creationId xmlns:a16="http://schemas.microsoft.com/office/drawing/2014/main" id="{7B483EAE-BCDF-13EF-481E-D58C50E1A5EA}"/>
              </a:ext>
            </a:extLst>
          </p:cNvPr>
          <p:cNvSpPr txBox="1">
            <a:spLocks/>
          </p:cNvSpPr>
          <p:nvPr/>
        </p:nvSpPr>
        <p:spPr>
          <a:xfrm>
            <a:off x="7335648" y="805178"/>
            <a:ext cx="1949824"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CA1DB"/>
                </a:solidFill>
              </a:rPr>
              <a:t>Indicateur</a:t>
            </a:r>
            <a:r>
              <a:rPr lang="en-US" b="1" i="0" dirty="0">
                <a:solidFill>
                  <a:srgbClr val="0CA1DB"/>
                </a:solidFill>
              </a:rPr>
              <a:t> 5.2.2</a:t>
            </a:r>
          </a:p>
        </p:txBody>
      </p:sp>
      <p:pic>
        <p:nvPicPr>
          <p:cNvPr id="3" name="Picture 2" descr="A picture containing text&#10;&#10;Description automatically generated">
            <a:extLst>
              <a:ext uri="{FF2B5EF4-FFF2-40B4-BE49-F238E27FC236}">
                <a16:creationId xmlns:a16="http://schemas.microsoft.com/office/drawing/2014/main" id="{7AFE5706-9842-2024-33F0-B483E451B2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13" name="Title 1">
            <a:extLst>
              <a:ext uri="{FF2B5EF4-FFF2-40B4-BE49-F238E27FC236}">
                <a16:creationId xmlns:a16="http://schemas.microsoft.com/office/drawing/2014/main" id="{F49B15B0-FD75-DECC-3634-EE6AC69C59EB}"/>
              </a:ext>
            </a:extLst>
          </p:cNvPr>
          <p:cNvSpPr>
            <a:spLocks noGrp="1"/>
          </p:cNvSpPr>
          <p:nvPr>
            <p:ph type="title"/>
          </p:nvPr>
        </p:nvSpPr>
        <p:spPr>
          <a:xfrm>
            <a:off x="628647" y="134401"/>
            <a:ext cx="6927853" cy="1380031"/>
          </a:xfrm>
        </p:spPr>
        <p:txBody>
          <a:bodyPr>
            <a:noAutofit/>
          </a:bodyPr>
          <a:lstStyle/>
          <a:p>
            <a:pPr algn="l"/>
            <a:r>
              <a:rPr lang="fr-FR" sz="3200" noProof="0" dirty="0"/>
              <a:t>Violence récente du n’importe quel mari/partenaire intime </a:t>
            </a:r>
            <a:br>
              <a:rPr lang="fr-FR" sz="3200" noProof="0" dirty="0"/>
            </a:br>
            <a:r>
              <a:rPr lang="fr-FR" sz="3200" noProof="0" dirty="0"/>
              <a:t>selon le bien-être économique</a:t>
            </a:r>
          </a:p>
        </p:txBody>
      </p:sp>
      <p:sp>
        <p:nvSpPr>
          <p:cNvPr id="14" name="Content Placeholder 2">
            <a:extLst>
              <a:ext uri="{FF2B5EF4-FFF2-40B4-BE49-F238E27FC236}">
                <a16:creationId xmlns:a16="http://schemas.microsoft.com/office/drawing/2014/main" id="{AE7A1216-0076-B5CD-ABD8-DB1D80BC4095}"/>
              </a:ext>
            </a:extLst>
          </p:cNvPr>
          <p:cNvSpPr>
            <a:spLocks noGrp="1"/>
          </p:cNvSpPr>
          <p:nvPr>
            <p:ph idx="1"/>
          </p:nvPr>
        </p:nvSpPr>
        <p:spPr>
          <a:xfrm>
            <a:off x="628647" y="1514432"/>
            <a:ext cx="7886700" cy="980283"/>
          </a:xfrm>
        </p:spPr>
        <p:txBody>
          <a:bodyPr>
            <a:normAutofit/>
          </a:bodyPr>
          <a:lstStyle/>
          <a:p>
            <a:pPr algn="l"/>
            <a:r>
              <a:rPr lang="fr-FR" noProof="0" dirty="0"/>
              <a:t>Pourcentage de femmes de 15-49 ans ayant déjà eu un mari ou un partenaire intime qui ont subi des actes de violence émotionnelle, physique ou sexuelle commis par un mari/partenaire intime au cours des 12 derniers mois</a:t>
            </a:r>
          </a:p>
        </p:txBody>
      </p:sp>
      <p:sp>
        <p:nvSpPr>
          <p:cNvPr id="16" name="Arrow: Right 15">
            <a:extLst>
              <a:ext uri="{FF2B5EF4-FFF2-40B4-BE49-F238E27FC236}">
                <a16:creationId xmlns:a16="http://schemas.microsoft.com/office/drawing/2014/main" id="{2248D778-A03D-48EE-3BF9-36AEE014C660}"/>
              </a:ext>
            </a:extLst>
          </p:cNvPr>
          <p:cNvSpPr/>
          <p:nvPr/>
        </p:nvSpPr>
        <p:spPr>
          <a:xfrm>
            <a:off x="1860093" y="6318432"/>
            <a:ext cx="5423808" cy="359229"/>
          </a:xfrm>
          <a:prstGeom prst="rightArrow">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2754E5F9-0F8D-BDA3-EB06-245CEB7C66E4}"/>
              </a:ext>
            </a:extLst>
          </p:cNvPr>
          <p:cNvSpPr txBox="1"/>
          <p:nvPr/>
        </p:nvSpPr>
        <p:spPr>
          <a:xfrm>
            <a:off x="341842" y="6212298"/>
            <a:ext cx="1956855"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plus pauvres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
        <p:nvSpPr>
          <p:cNvPr id="18" name="TextBox 17">
            <a:extLst>
              <a:ext uri="{FF2B5EF4-FFF2-40B4-BE49-F238E27FC236}">
                <a16:creationId xmlns:a16="http://schemas.microsoft.com/office/drawing/2014/main" id="{5BDDCD02-256E-1C43-8B66-72455F134AA6}"/>
              </a:ext>
            </a:extLst>
          </p:cNvPr>
          <p:cNvSpPr txBox="1"/>
          <p:nvPr/>
        </p:nvSpPr>
        <p:spPr>
          <a:xfrm>
            <a:off x="7283901" y="6212298"/>
            <a:ext cx="1518251"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 plus riches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Tree>
    <p:extLst>
      <p:ext uri="{BB962C8B-B14F-4D97-AF65-F5344CB8AC3E}">
        <p14:creationId xmlns:p14="http://schemas.microsoft.com/office/powerpoint/2010/main" val="35022584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6" name="TextBox 1045">
            <a:extLst>
              <a:ext uri="{FF2B5EF4-FFF2-40B4-BE49-F238E27FC236}">
                <a16:creationId xmlns:a16="http://schemas.microsoft.com/office/drawing/2014/main" id="{8A57591F-F75D-FBB3-BD7E-757A1AFC2F44}"/>
              </a:ext>
            </a:extLst>
          </p:cNvPr>
          <p:cNvSpPr txBox="1"/>
          <p:nvPr/>
        </p:nvSpPr>
        <p:spPr>
          <a:xfrm>
            <a:off x="90264" y="4194046"/>
            <a:ext cx="2054222" cy="1251872"/>
          </a:xfrm>
          <a:prstGeom prst="rect">
            <a:avLst/>
          </a:prstGeom>
        </p:spPr>
        <p:txBody>
          <a:bodyPr vert="horz" wrap="square" lIns="91440" tIns="45720" rIns="91440" bIns="45720" rtlCol="0" anchor="ctr">
            <a:normAutofit/>
          </a:bodyPr>
          <a:lstStyle/>
          <a:p>
            <a:pPr algn="ctr"/>
            <a:r>
              <a:rPr lang="en-US" sz="2400" b="1" dirty="0">
                <a:latin typeface="Source Sans Pro" panose="020B0503030403020204" pitchFamily="34" charset="0"/>
                <a:ea typeface="Source Sans Pro" panose="020B0503030403020204" pitchFamily="34" charset="0"/>
              </a:rPr>
              <a:t>RDC 33 %</a:t>
            </a:r>
          </a:p>
        </p:txBody>
      </p:sp>
      <p:sp>
        <p:nvSpPr>
          <p:cNvPr id="4" name="Content Placeholder 2">
            <a:extLst>
              <a:ext uri="{FF2B5EF4-FFF2-40B4-BE49-F238E27FC236}">
                <a16:creationId xmlns:a16="http://schemas.microsoft.com/office/drawing/2014/main" id="{F8AA4074-27C9-8B1B-037E-0C2D5EA9D9E3}"/>
              </a:ext>
            </a:extLst>
          </p:cNvPr>
          <p:cNvSpPr txBox="1">
            <a:spLocks/>
          </p:cNvSpPr>
          <p:nvPr/>
        </p:nvSpPr>
        <p:spPr>
          <a:xfrm>
            <a:off x="7233912" y="778136"/>
            <a:ext cx="1949824"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CA1DB"/>
                </a:solidFill>
              </a:rPr>
              <a:t>Indicateur</a:t>
            </a:r>
            <a:r>
              <a:rPr lang="en-US" b="1" i="0" dirty="0">
                <a:solidFill>
                  <a:srgbClr val="0CA1DB"/>
                </a:solidFill>
              </a:rPr>
              <a:t> 5.2.2</a:t>
            </a:r>
          </a:p>
        </p:txBody>
      </p:sp>
      <p:pic>
        <p:nvPicPr>
          <p:cNvPr id="3" name="Picture 2" descr="A picture containing text&#10;&#10;Description automatically generated">
            <a:extLst>
              <a:ext uri="{FF2B5EF4-FFF2-40B4-BE49-F238E27FC236}">
                <a16:creationId xmlns:a16="http://schemas.microsoft.com/office/drawing/2014/main" id="{82623622-3B7E-9062-3467-646F4430BB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8" name="Title 1">
            <a:extLst>
              <a:ext uri="{FF2B5EF4-FFF2-40B4-BE49-F238E27FC236}">
                <a16:creationId xmlns:a16="http://schemas.microsoft.com/office/drawing/2014/main" id="{A3A8539B-C74C-1404-C3C8-30AE069C69E2}"/>
              </a:ext>
            </a:extLst>
          </p:cNvPr>
          <p:cNvSpPr>
            <a:spLocks noGrp="1"/>
          </p:cNvSpPr>
          <p:nvPr>
            <p:ph type="title"/>
          </p:nvPr>
        </p:nvSpPr>
        <p:spPr>
          <a:xfrm>
            <a:off x="155626" y="127111"/>
            <a:ext cx="6481419" cy="1357494"/>
          </a:xfrm>
        </p:spPr>
        <p:txBody>
          <a:bodyPr>
            <a:noAutofit/>
          </a:bodyPr>
          <a:lstStyle/>
          <a:p>
            <a:pPr algn="l"/>
            <a:r>
              <a:rPr lang="fr-FR" sz="3200" noProof="0" dirty="0"/>
              <a:t>Violence récente du n’importe quel mari/partenaire intime selon la province</a:t>
            </a:r>
          </a:p>
        </p:txBody>
      </p:sp>
      <p:sp>
        <p:nvSpPr>
          <p:cNvPr id="9" name="Content Placeholder 2">
            <a:extLst>
              <a:ext uri="{FF2B5EF4-FFF2-40B4-BE49-F238E27FC236}">
                <a16:creationId xmlns:a16="http://schemas.microsoft.com/office/drawing/2014/main" id="{C33CEFE7-A2DE-387C-2BBF-BE8924F71454}"/>
              </a:ext>
            </a:extLst>
          </p:cNvPr>
          <p:cNvSpPr>
            <a:spLocks noGrp="1"/>
          </p:cNvSpPr>
          <p:nvPr>
            <p:ph idx="1"/>
          </p:nvPr>
        </p:nvSpPr>
        <p:spPr>
          <a:xfrm>
            <a:off x="160061" y="1569382"/>
            <a:ext cx="3315519" cy="1815571"/>
          </a:xfrm>
        </p:spPr>
        <p:txBody>
          <a:bodyPr>
            <a:normAutofit fontScale="92500"/>
          </a:bodyPr>
          <a:lstStyle/>
          <a:p>
            <a:pPr algn="l"/>
            <a:r>
              <a:rPr lang="fr-FR" noProof="0" dirty="0"/>
              <a:t>Pourcentage de femmes de 15-49 ans ayant déjà eu un mari ou un partenaire intime qui ont subi des actes de violence émotionnelle, physique ou sexuelle commis par un mari/partenaire intime au cours des 12 derniers mois</a:t>
            </a:r>
          </a:p>
        </p:txBody>
      </p:sp>
      <p:sp>
        <p:nvSpPr>
          <p:cNvPr id="34" name="Freeform: Shape 33">
            <a:extLst>
              <a:ext uri="{FF2B5EF4-FFF2-40B4-BE49-F238E27FC236}">
                <a16:creationId xmlns:a16="http://schemas.microsoft.com/office/drawing/2014/main" id="{475DCADC-A3CE-1FFF-16B9-EF7C82DEBB36}"/>
              </a:ext>
            </a:extLst>
          </p:cNvPr>
          <p:cNvSpPr/>
          <p:nvPr/>
        </p:nvSpPr>
        <p:spPr>
          <a:xfrm flipV="1">
            <a:off x="6117143" y="1124388"/>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DBC3D358-AED0-D8F9-0EB4-1FDC364041FE}"/>
              </a:ext>
            </a:extLst>
          </p:cNvPr>
          <p:cNvSpPr/>
          <p:nvPr/>
        </p:nvSpPr>
        <p:spPr>
          <a:xfrm flipV="1">
            <a:off x="4347314" y="2099050"/>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6" name="Freeform: Shape 35">
            <a:extLst>
              <a:ext uri="{FF2B5EF4-FFF2-40B4-BE49-F238E27FC236}">
                <a16:creationId xmlns:a16="http://schemas.microsoft.com/office/drawing/2014/main" id="{FFF650F0-3214-C416-FA7C-162619DD1D85}"/>
              </a:ext>
            </a:extLst>
          </p:cNvPr>
          <p:cNvSpPr/>
          <p:nvPr/>
        </p:nvSpPr>
        <p:spPr>
          <a:xfrm flipV="1">
            <a:off x="7031539" y="5018237"/>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7" name="Freeform: Shape 36">
            <a:extLst>
              <a:ext uri="{FF2B5EF4-FFF2-40B4-BE49-F238E27FC236}">
                <a16:creationId xmlns:a16="http://schemas.microsoft.com/office/drawing/2014/main" id="{3A468735-B4C4-8819-980E-4D193A9FC9CF}"/>
              </a:ext>
            </a:extLst>
          </p:cNvPr>
          <p:cNvSpPr/>
          <p:nvPr/>
        </p:nvSpPr>
        <p:spPr>
          <a:xfrm flipV="1">
            <a:off x="6476949" y="4575482"/>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8" name="Freeform: Shape 37">
            <a:extLst>
              <a:ext uri="{FF2B5EF4-FFF2-40B4-BE49-F238E27FC236}">
                <a16:creationId xmlns:a16="http://schemas.microsoft.com/office/drawing/2014/main" id="{833911E6-6C6B-6021-77E5-B56EEEE0C5CE}"/>
              </a:ext>
            </a:extLst>
          </p:cNvPr>
          <p:cNvSpPr/>
          <p:nvPr/>
        </p:nvSpPr>
        <p:spPr>
          <a:xfrm flipV="1">
            <a:off x="7451049" y="1177443"/>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39" name="Freeform: Shape 38">
            <a:extLst>
              <a:ext uri="{FF2B5EF4-FFF2-40B4-BE49-F238E27FC236}">
                <a16:creationId xmlns:a16="http://schemas.microsoft.com/office/drawing/2014/main" id="{6873FA1E-F2FF-9AEB-7AB5-645047276774}"/>
              </a:ext>
            </a:extLst>
          </p:cNvPr>
          <p:cNvSpPr/>
          <p:nvPr/>
        </p:nvSpPr>
        <p:spPr>
          <a:xfrm flipV="1">
            <a:off x="7616861" y="1633004"/>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1B62BEB6-C113-BF20-C274-DFD57315C4A0}"/>
              </a:ext>
            </a:extLst>
          </p:cNvPr>
          <p:cNvSpPr/>
          <p:nvPr/>
        </p:nvSpPr>
        <p:spPr>
          <a:xfrm flipV="1">
            <a:off x="5291208" y="3427324"/>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CC4D9564-8687-CC4E-B924-1C686FB6E92B}"/>
              </a:ext>
            </a:extLst>
          </p:cNvPr>
          <p:cNvSpPr/>
          <p:nvPr/>
        </p:nvSpPr>
        <p:spPr>
          <a:xfrm flipV="1">
            <a:off x="5806329" y="3993031"/>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6E177107-790B-F2B2-2482-41F11278A117}"/>
              </a:ext>
            </a:extLst>
          </p:cNvPr>
          <p:cNvSpPr/>
          <p:nvPr/>
        </p:nvSpPr>
        <p:spPr>
          <a:xfrm flipV="1">
            <a:off x="6269900" y="4420879"/>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A077BE64-38F5-1DE1-69B7-AE5DA1D35392}"/>
              </a:ext>
            </a:extLst>
          </p:cNvPr>
          <p:cNvSpPr/>
          <p:nvPr/>
        </p:nvSpPr>
        <p:spPr>
          <a:xfrm flipV="1">
            <a:off x="3927545" y="3911815"/>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75C6541C-525F-E1EC-E841-9BF6FE1C1603}"/>
              </a:ext>
            </a:extLst>
          </p:cNvPr>
          <p:cNvSpPr/>
          <p:nvPr/>
        </p:nvSpPr>
        <p:spPr>
          <a:xfrm flipV="1">
            <a:off x="3051943" y="4016800"/>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D7F5054D-F456-AC76-C28B-8E827C5A34A8}"/>
              </a:ext>
            </a:extLst>
          </p:cNvPr>
          <p:cNvSpPr/>
          <p:nvPr/>
        </p:nvSpPr>
        <p:spPr>
          <a:xfrm flipV="1">
            <a:off x="4230920" y="4003295"/>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930A1D56-A906-2D35-F5F1-C8C4DFD472D9}"/>
              </a:ext>
            </a:extLst>
          </p:cNvPr>
          <p:cNvSpPr/>
          <p:nvPr/>
        </p:nvSpPr>
        <p:spPr>
          <a:xfrm flipV="1">
            <a:off x="4332303" y="3691462"/>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CD6D4E0E-A3AC-EED3-F51B-271487717BCF}"/>
              </a:ext>
            </a:extLst>
          </p:cNvPr>
          <p:cNvSpPr/>
          <p:nvPr/>
        </p:nvSpPr>
        <p:spPr>
          <a:xfrm flipV="1">
            <a:off x="6291281" y="4183597"/>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4A8B7D72-C837-F855-10D0-39BB92EEABCB}"/>
              </a:ext>
            </a:extLst>
          </p:cNvPr>
          <p:cNvSpPr/>
          <p:nvPr/>
        </p:nvSpPr>
        <p:spPr>
          <a:xfrm flipV="1">
            <a:off x="5910578" y="5023340"/>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92BF97EC-ED85-B5CD-8D83-B7D5CFE61C94}"/>
              </a:ext>
            </a:extLst>
          </p:cNvPr>
          <p:cNvSpPr/>
          <p:nvPr/>
        </p:nvSpPr>
        <p:spPr>
          <a:xfrm flipV="1">
            <a:off x="4149793" y="2956138"/>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0" name="Freeform: Shape 49">
            <a:extLst>
              <a:ext uri="{FF2B5EF4-FFF2-40B4-BE49-F238E27FC236}">
                <a16:creationId xmlns:a16="http://schemas.microsoft.com/office/drawing/2014/main" id="{DA903A4A-49DA-31C6-2A7C-29EBB7F7DB05}"/>
              </a:ext>
            </a:extLst>
          </p:cNvPr>
          <p:cNvSpPr/>
          <p:nvPr/>
        </p:nvSpPr>
        <p:spPr>
          <a:xfrm flipV="1">
            <a:off x="6763897" y="2739885"/>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1E7246E2-0EE6-1016-FDF2-26AC2AFFFBE8}"/>
              </a:ext>
            </a:extLst>
          </p:cNvPr>
          <p:cNvSpPr/>
          <p:nvPr/>
        </p:nvSpPr>
        <p:spPr>
          <a:xfrm flipV="1">
            <a:off x="5149994" y="1737642"/>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52" name="Freeform: Shape 51">
            <a:extLst>
              <a:ext uri="{FF2B5EF4-FFF2-40B4-BE49-F238E27FC236}">
                <a16:creationId xmlns:a16="http://schemas.microsoft.com/office/drawing/2014/main" id="{C174185B-CCF3-849F-D333-91B981B5594F}"/>
              </a:ext>
            </a:extLst>
          </p:cNvPr>
          <p:cNvSpPr/>
          <p:nvPr/>
        </p:nvSpPr>
        <p:spPr>
          <a:xfrm flipV="1">
            <a:off x="7551032" y="2450034"/>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67B8CCEA-856D-B1C5-DB13-54E62D010DAD}"/>
              </a:ext>
            </a:extLst>
          </p:cNvPr>
          <p:cNvSpPr/>
          <p:nvPr/>
        </p:nvSpPr>
        <p:spPr>
          <a:xfrm flipV="1">
            <a:off x="5091141" y="1193414"/>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BC7F3AE9-5838-EEA0-C9CD-70171B0D8462}"/>
              </a:ext>
            </a:extLst>
          </p:cNvPr>
          <p:cNvSpPr/>
          <p:nvPr/>
        </p:nvSpPr>
        <p:spPr>
          <a:xfrm flipV="1">
            <a:off x="5935235" y="3244033"/>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386CE373-9D32-8EB1-A8DE-032032997D29}"/>
              </a:ext>
            </a:extLst>
          </p:cNvPr>
          <p:cNvSpPr/>
          <p:nvPr/>
        </p:nvSpPr>
        <p:spPr>
          <a:xfrm flipV="1">
            <a:off x="7426231" y="3209935"/>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6" name="Freeform: Shape 55">
            <a:extLst>
              <a:ext uri="{FF2B5EF4-FFF2-40B4-BE49-F238E27FC236}">
                <a16:creationId xmlns:a16="http://schemas.microsoft.com/office/drawing/2014/main" id="{EC589C4B-901A-8A7C-FEC3-1C9A461B0ED5}"/>
              </a:ext>
            </a:extLst>
          </p:cNvPr>
          <p:cNvSpPr/>
          <p:nvPr/>
        </p:nvSpPr>
        <p:spPr>
          <a:xfrm flipV="1">
            <a:off x="4809661" y="1305392"/>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28D1724A-DA37-F73C-7EC7-A3FBFAA80E25}"/>
              </a:ext>
            </a:extLst>
          </p:cNvPr>
          <p:cNvSpPr/>
          <p:nvPr/>
        </p:nvSpPr>
        <p:spPr>
          <a:xfrm flipV="1">
            <a:off x="7162721" y="4232774"/>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8" name="Freeform: Shape 57">
            <a:extLst>
              <a:ext uri="{FF2B5EF4-FFF2-40B4-BE49-F238E27FC236}">
                <a16:creationId xmlns:a16="http://schemas.microsoft.com/office/drawing/2014/main" id="{1084E072-A212-50C9-6324-2BE08FF2DF5C}"/>
              </a:ext>
            </a:extLst>
          </p:cNvPr>
          <p:cNvSpPr/>
          <p:nvPr/>
        </p:nvSpPr>
        <p:spPr>
          <a:xfrm flipV="1">
            <a:off x="6059894" y="2018233"/>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9" name="Freeform: Shape 58">
            <a:extLst>
              <a:ext uri="{FF2B5EF4-FFF2-40B4-BE49-F238E27FC236}">
                <a16:creationId xmlns:a16="http://schemas.microsoft.com/office/drawing/2014/main" id="{355B7C6D-C057-C2AC-CF1B-0C806B611482}"/>
              </a:ext>
            </a:extLst>
          </p:cNvPr>
          <p:cNvSpPr/>
          <p:nvPr/>
        </p:nvSpPr>
        <p:spPr>
          <a:xfrm flipV="1">
            <a:off x="5217287" y="2207967"/>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60" name="TextBox 59">
            <a:extLst>
              <a:ext uri="{FF2B5EF4-FFF2-40B4-BE49-F238E27FC236}">
                <a16:creationId xmlns:a16="http://schemas.microsoft.com/office/drawing/2014/main" id="{A3D42B1F-6660-CD4F-B78A-AB74A28CC4BE}"/>
              </a:ext>
            </a:extLst>
          </p:cNvPr>
          <p:cNvSpPr txBox="1"/>
          <p:nvPr/>
        </p:nvSpPr>
        <p:spPr>
          <a:xfrm>
            <a:off x="6185190" y="1356010"/>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Bas-Uele </a:t>
            </a: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51 %</a:t>
            </a:r>
          </a:p>
        </p:txBody>
      </p:sp>
      <p:sp>
        <p:nvSpPr>
          <p:cNvPr id="61" name="TextBox 60">
            <a:extLst>
              <a:ext uri="{FF2B5EF4-FFF2-40B4-BE49-F238E27FC236}">
                <a16:creationId xmlns:a16="http://schemas.microsoft.com/office/drawing/2014/main" id="{30291C69-EEC6-D1B3-91AD-CEA269F9F5EB}"/>
              </a:ext>
            </a:extLst>
          </p:cNvPr>
          <p:cNvSpPr txBox="1"/>
          <p:nvPr/>
        </p:nvSpPr>
        <p:spPr>
          <a:xfrm>
            <a:off x="4249601" y="5265960"/>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a:t>
            </a:r>
          </a:p>
          <a:p>
            <a:pPr algn="ctr"/>
            <a:r>
              <a:rPr lang="fr-FR" sz="1600" dirty="0">
                <a:latin typeface="Source Sans Pro SemiBold" panose="020B0603030403020204" pitchFamily="34" charset="0"/>
                <a:ea typeface="Source Sans Pro SemiBold" panose="020B0603030403020204" pitchFamily="34" charset="0"/>
              </a:rPr>
              <a:t>53 %</a:t>
            </a:r>
            <a:endParaRPr lang="fr-FR" sz="1600" noProof="0" dirty="0">
              <a:latin typeface="Source Sans Pro SemiBold" panose="020B0603030403020204" pitchFamily="34" charset="0"/>
              <a:ea typeface="Source Sans Pro SemiBold" panose="020B0603030403020204" pitchFamily="34" charset="0"/>
            </a:endParaRPr>
          </a:p>
        </p:txBody>
      </p:sp>
      <p:sp>
        <p:nvSpPr>
          <p:cNvPr id="62" name="TextBox 61">
            <a:extLst>
              <a:ext uri="{FF2B5EF4-FFF2-40B4-BE49-F238E27FC236}">
                <a16:creationId xmlns:a16="http://schemas.microsoft.com/office/drawing/2014/main" id="{5E7D95E1-CD31-0590-5423-0037186E919A}"/>
              </a:ext>
            </a:extLst>
          </p:cNvPr>
          <p:cNvSpPr txBox="1"/>
          <p:nvPr/>
        </p:nvSpPr>
        <p:spPr>
          <a:xfrm>
            <a:off x="4957952" y="5601290"/>
            <a:ext cx="1158645"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a:t>
            </a:r>
          </a:p>
          <a:p>
            <a:pPr algn="ctr"/>
            <a:r>
              <a:rPr lang="fr-FR" sz="1600" dirty="0">
                <a:latin typeface="Source Sans Pro SemiBold" panose="020B0603030403020204" pitchFamily="34" charset="0"/>
                <a:ea typeface="Source Sans Pro SemiBold" panose="020B0603030403020204" pitchFamily="34" charset="0"/>
              </a:rPr>
              <a:t>32 %</a:t>
            </a:r>
            <a:endParaRPr lang="fr-FR" sz="1600" noProof="0" dirty="0">
              <a:latin typeface="Source Sans Pro SemiBold" panose="020B0603030403020204" pitchFamily="34" charset="0"/>
              <a:ea typeface="Source Sans Pro SemiBold" panose="020B0603030403020204" pitchFamily="34" charset="0"/>
            </a:endParaRPr>
          </a:p>
        </p:txBody>
      </p:sp>
      <p:sp>
        <p:nvSpPr>
          <p:cNvPr id="63" name="TextBox 62">
            <a:extLst>
              <a:ext uri="{FF2B5EF4-FFF2-40B4-BE49-F238E27FC236}">
                <a16:creationId xmlns:a16="http://schemas.microsoft.com/office/drawing/2014/main" id="{E56DE8A1-0D02-D18C-41E8-124D061726EB}"/>
              </a:ext>
            </a:extLst>
          </p:cNvPr>
          <p:cNvSpPr txBox="1"/>
          <p:nvPr/>
        </p:nvSpPr>
        <p:spPr>
          <a:xfrm>
            <a:off x="7873729" y="4015370"/>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noProof="0" dirty="0">
                <a:latin typeface="Source Sans Pro SemiBold" panose="020B0603030403020204" pitchFamily="34" charset="0"/>
                <a:ea typeface="Source Sans Pro SemiBold" panose="020B0603030403020204" pitchFamily="34" charset="0"/>
              </a:rPr>
              <a:t> 42 %</a:t>
            </a:r>
          </a:p>
        </p:txBody>
      </p:sp>
      <p:sp>
        <p:nvSpPr>
          <p:cNvPr id="1024" name="TextBox 1023">
            <a:extLst>
              <a:ext uri="{FF2B5EF4-FFF2-40B4-BE49-F238E27FC236}">
                <a16:creationId xmlns:a16="http://schemas.microsoft.com/office/drawing/2014/main" id="{74BED43E-0FD5-BAFE-09AC-898D4A5CA20F}"/>
              </a:ext>
            </a:extLst>
          </p:cNvPr>
          <p:cNvSpPr txBox="1"/>
          <p:nvPr/>
        </p:nvSpPr>
        <p:spPr>
          <a:xfrm>
            <a:off x="6337796" y="4841781"/>
            <a:ext cx="1299207" cy="830997"/>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a:t>
            </a:r>
            <a:r>
              <a:rPr lang="fr-FR" sz="1600" noProof="0" dirty="0" err="1">
                <a:solidFill>
                  <a:schemeClr val="bg1"/>
                </a:solidFill>
                <a:latin typeface="Source Sans Pro SemiBold" panose="020B0603030403020204" pitchFamily="34" charset="0"/>
                <a:ea typeface="Source Sans Pro SemiBold" panose="020B0603030403020204" pitchFamily="34" charset="0"/>
              </a:rPr>
              <a:t>Lomami</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33 %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25" name="TextBox 1024">
            <a:extLst>
              <a:ext uri="{FF2B5EF4-FFF2-40B4-BE49-F238E27FC236}">
                <a16:creationId xmlns:a16="http://schemas.microsoft.com/office/drawing/2014/main" id="{912665D3-E1AE-C4B7-235D-7B6DCA304645}"/>
              </a:ext>
            </a:extLst>
          </p:cNvPr>
          <p:cNvSpPr txBox="1"/>
          <p:nvPr/>
        </p:nvSpPr>
        <p:spPr>
          <a:xfrm>
            <a:off x="5552415" y="5333110"/>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a:t>
            </a:r>
          </a:p>
          <a:p>
            <a:pPr algn="ctr"/>
            <a:r>
              <a:rPr lang="fr-FR" sz="1600" noProof="0" dirty="0">
                <a:latin typeface="Source Sans Pro SemiBold" panose="020B0603030403020204" pitchFamily="34" charset="0"/>
                <a:ea typeface="Source Sans Pro SemiBold" panose="020B0603030403020204" pitchFamily="34" charset="0"/>
              </a:rPr>
              <a:t> 39 %</a:t>
            </a:r>
          </a:p>
        </p:txBody>
      </p:sp>
      <p:sp>
        <p:nvSpPr>
          <p:cNvPr id="1026" name="TextBox 1025">
            <a:extLst>
              <a:ext uri="{FF2B5EF4-FFF2-40B4-BE49-F238E27FC236}">
                <a16:creationId xmlns:a16="http://schemas.microsoft.com/office/drawing/2014/main" id="{FF412549-0240-2C3C-A210-CAC86C6EAC91}"/>
              </a:ext>
            </a:extLst>
          </p:cNvPr>
          <p:cNvSpPr txBox="1"/>
          <p:nvPr/>
        </p:nvSpPr>
        <p:spPr>
          <a:xfrm>
            <a:off x="7935968" y="3552180"/>
            <a:ext cx="1208545"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a:t>
            </a:r>
          </a:p>
          <a:p>
            <a:pPr algn="ctr"/>
            <a:r>
              <a:rPr lang="fr-FR" sz="1600" dirty="0">
                <a:latin typeface="Source Sans Pro SemiBold" panose="020B0603030403020204" pitchFamily="34" charset="0"/>
                <a:ea typeface="Source Sans Pro SemiBold" panose="020B0603030403020204" pitchFamily="34" charset="0"/>
              </a:rPr>
              <a:t>34 %</a:t>
            </a:r>
            <a:endParaRPr lang="fr-FR" sz="1600" noProof="0" dirty="0">
              <a:latin typeface="Source Sans Pro SemiBold" panose="020B0603030403020204" pitchFamily="34" charset="0"/>
              <a:ea typeface="Source Sans Pro SemiBold" panose="020B0603030403020204" pitchFamily="34" charset="0"/>
            </a:endParaRPr>
          </a:p>
        </p:txBody>
      </p:sp>
      <p:sp>
        <p:nvSpPr>
          <p:cNvPr id="1027" name="TextBox 1026">
            <a:extLst>
              <a:ext uri="{FF2B5EF4-FFF2-40B4-BE49-F238E27FC236}">
                <a16:creationId xmlns:a16="http://schemas.microsoft.com/office/drawing/2014/main" id="{64737D55-0E62-07BF-D95D-E9B067A70A0D}"/>
              </a:ext>
            </a:extLst>
          </p:cNvPr>
          <p:cNvSpPr txBox="1"/>
          <p:nvPr/>
        </p:nvSpPr>
        <p:spPr>
          <a:xfrm>
            <a:off x="7019188" y="4508267"/>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Tanganyika</a:t>
            </a:r>
          </a:p>
          <a:p>
            <a:pPr algn="ctr"/>
            <a:r>
              <a:rPr lang="fr-FR" sz="1600" dirty="0">
                <a:latin typeface="Source Sans Pro SemiBold" panose="020B0603030403020204" pitchFamily="34" charset="0"/>
                <a:ea typeface="Source Sans Pro SemiBold" panose="020B0603030403020204" pitchFamily="34" charset="0"/>
              </a:rPr>
              <a:t>24 %</a:t>
            </a:r>
            <a:endParaRPr lang="fr-FR" sz="1600" noProof="0" dirty="0">
              <a:latin typeface="Source Sans Pro SemiBold" panose="020B0603030403020204" pitchFamily="34" charset="0"/>
              <a:ea typeface="Source Sans Pro SemiBold" panose="020B0603030403020204" pitchFamily="34" charset="0"/>
            </a:endParaRPr>
          </a:p>
        </p:txBody>
      </p:sp>
      <p:sp>
        <p:nvSpPr>
          <p:cNvPr id="1028" name="TextBox 1027">
            <a:extLst>
              <a:ext uri="{FF2B5EF4-FFF2-40B4-BE49-F238E27FC236}">
                <a16:creationId xmlns:a16="http://schemas.microsoft.com/office/drawing/2014/main" id="{9273C5FF-3355-96B0-8958-41BF42E37AF6}"/>
              </a:ext>
            </a:extLst>
          </p:cNvPr>
          <p:cNvSpPr txBox="1"/>
          <p:nvPr/>
        </p:nvSpPr>
        <p:spPr>
          <a:xfrm>
            <a:off x="7793635" y="5487961"/>
            <a:ext cx="1167485"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a:t>
            </a:r>
          </a:p>
          <a:p>
            <a:pPr algn="ctr"/>
            <a:r>
              <a:rPr lang="fr-FR" sz="1600" dirty="0">
                <a:latin typeface="Source Sans Pro SemiBold" panose="020B0603030403020204" pitchFamily="34" charset="0"/>
                <a:ea typeface="Source Sans Pro SemiBold" panose="020B0603030403020204" pitchFamily="34" charset="0"/>
              </a:rPr>
              <a:t>29 %</a:t>
            </a:r>
            <a:endParaRPr lang="fr-FR" sz="1600" noProof="0" dirty="0">
              <a:latin typeface="Source Sans Pro SemiBold" panose="020B0603030403020204" pitchFamily="34" charset="0"/>
              <a:ea typeface="Source Sans Pro SemiBold" panose="020B0603030403020204" pitchFamily="34" charset="0"/>
            </a:endParaRPr>
          </a:p>
        </p:txBody>
      </p:sp>
      <p:sp>
        <p:nvSpPr>
          <p:cNvPr id="1029" name="TextBox 1028">
            <a:extLst>
              <a:ext uri="{FF2B5EF4-FFF2-40B4-BE49-F238E27FC236}">
                <a16:creationId xmlns:a16="http://schemas.microsoft.com/office/drawing/2014/main" id="{EA97230F-B6A8-4A28-96A1-D8222C1DE0CE}"/>
              </a:ext>
            </a:extLst>
          </p:cNvPr>
          <p:cNvSpPr txBox="1"/>
          <p:nvPr/>
        </p:nvSpPr>
        <p:spPr>
          <a:xfrm>
            <a:off x="7723544" y="2557972"/>
            <a:ext cx="1187675"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a:t>
            </a:r>
          </a:p>
          <a:p>
            <a:pPr algn="ctr"/>
            <a:r>
              <a:rPr lang="fr-FR" sz="1600" dirty="0">
                <a:latin typeface="Source Sans Pro SemiBold" panose="020B0603030403020204" pitchFamily="34" charset="0"/>
                <a:ea typeface="Source Sans Pro SemiBold" panose="020B0603030403020204" pitchFamily="34" charset="0"/>
              </a:rPr>
              <a:t>25 %</a:t>
            </a:r>
            <a:endParaRPr lang="fr-FR" sz="1600" noProof="0" dirty="0">
              <a:latin typeface="Source Sans Pro SemiBold" panose="020B0603030403020204" pitchFamily="34" charset="0"/>
              <a:ea typeface="Source Sans Pro SemiBold" panose="020B0603030403020204" pitchFamily="34" charset="0"/>
            </a:endParaRPr>
          </a:p>
        </p:txBody>
      </p:sp>
      <p:cxnSp>
        <p:nvCxnSpPr>
          <p:cNvPr id="1030" name="Straight Connector 1029">
            <a:extLst>
              <a:ext uri="{FF2B5EF4-FFF2-40B4-BE49-F238E27FC236}">
                <a16:creationId xmlns:a16="http://schemas.microsoft.com/office/drawing/2014/main" id="{9A1D5673-9CDB-F5D7-4B6F-3EE6C7A249C4}"/>
              </a:ext>
            </a:extLst>
          </p:cNvPr>
          <p:cNvCxnSpPr>
            <a:cxnSpLocks/>
          </p:cNvCxnSpPr>
          <p:nvPr/>
        </p:nvCxnSpPr>
        <p:spPr>
          <a:xfrm flipH="1">
            <a:off x="5551847" y="4619248"/>
            <a:ext cx="927682" cy="993449"/>
          </a:xfrm>
          <a:prstGeom prst="line">
            <a:avLst/>
          </a:prstGeom>
        </p:spPr>
        <p:style>
          <a:lnRef idx="1">
            <a:schemeClr val="dk1"/>
          </a:lnRef>
          <a:fillRef idx="0">
            <a:schemeClr val="dk1"/>
          </a:fillRef>
          <a:effectRef idx="0">
            <a:schemeClr val="dk1"/>
          </a:effectRef>
          <a:fontRef idx="minor">
            <a:schemeClr val="tx1"/>
          </a:fontRef>
        </p:style>
      </p:cxnSp>
      <p:sp>
        <p:nvSpPr>
          <p:cNvPr id="1031" name="TextBox 1030">
            <a:extLst>
              <a:ext uri="{FF2B5EF4-FFF2-40B4-BE49-F238E27FC236}">
                <a16:creationId xmlns:a16="http://schemas.microsoft.com/office/drawing/2014/main" id="{2CF52804-3BCC-439F-41F6-7E96AE5630B3}"/>
              </a:ext>
            </a:extLst>
          </p:cNvPr>
          <p:cNvSpPr txBox="1"/>
          <p:nvPr/>
        </p:nvSpPr>
        <p:spPr>
          <a:xfrm>
            <a:off x="4216495" y="3281863"/>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Mai-</a:t>
            </a:r>
            <a:r>
              <a:rPr lang="fr-FR" sz="1600" noProof="0" dirty="0" err="1">
                <a:solidFill>
                  <a:schemeClr val="bg1"/>
                </a:solidFill>
                <a:latin typeface="Source Sans Pro SemiBold" panose="020B0603030403020204" pitchFamily="34" charset="0"/>
                <a:ea typeface="Source Sans Pro SemiBold" panose="020B0603030403020204" pitchFamily="34" charset="0"/>
              </a:rPr>
              <a:t>Ndombe</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28 %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32" name="TextBox 1031">
            <a:extLst>
              <a:ext uri="{FF2B5EF4-FFF2-40B4-BE49-F238E27FC236}">
                <a16:creationId xmlns:a16="http://schemas.microsoft.com/office/drawing/2014/main" id="{9F93FF04-C871-03A9-B473-4A08C10C00CC}"/>
              </a:ext>
            </a:extLst>
          </p:cNvPr>
          <p:cNvSpPr txBox="1"/>
          <p:nvPr/>
        </p:nvSpPr>
        <p:spPr>
          <a:xfrm>
            <a:off x="2481369" y="3514832"/>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a:t>
            </a:r>
          </a:p>
          <a:p>
            <a:pPr algn="ctr"/>
            <a:r>
              <a:rPr lang="fr-FR" sz="1600" dirty="0">
                <a:latin typeface="Source Sans Pro SemiBold" panose="020B0603030403020204" pitchFamily="34" charset="0"/>
                <a:ea typeface="Source Sans Pro SemiBold" panose="020B0603030403020204" pitchFamily="34" charset="0"/>
              </a:rPr>
              <a:t>18 %</a:t>
            </a:r>
            <a:endParaRPr lang="fr-FR" sz="1600" noProof="0" dirty="0">
              <a:latin typeface="Source Sans Pro SemiBold" panose="020B0603030403020204" pitchFamily="34" charset="0"/>
              <a:ea typeface="Source Sans Pro SemiBold" panose="020B0603030403020204" pitchFamily="34" charset="0"/>
            </a:endParaRPr>
          </a:p>
        </p:txBody>
      </p:sp>
      <p:sp>
        <p:nvSpPr>
          <p:cNvPr id="1033" name="TextBox 1032">
            <a:extLst>
              <a:ext uri="{FF2B5EF4-FFF2-40B4-BE49-F238E27FC236}">
                <a16:creationId xmlns:a16="http://schemas.microsoft.com/office/drawing/2014/main" id="{73755635-78B0-53ED-D709-C793DFD1DC68}"/>
              </a:ext>
            </a:extLst>
          </p:cNvPr>
          <p:cNvSpPr txBox="1"/>
          <p:nvPr/>
        </p:nvSpPr>
        <p:spPr>
          <a:xfrm>
            <a:off x="3045823" y="4430517"/>
            <a:ext cx="1223130"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 Central</a:t>
            </a:r>
          </a:p>
          <a:p>
            <a:pPr algn="ctr"/>
            <a:r>
              <a:rPr lang="fr-FR" sz="1600" dirty="0">
                <a:latin typeface="Source Sans Pro SemiBold" panose="020B0603030403020204" pitchFamily="34" charset="0"/>
                <a:ea typeface="Source Sans Pro SemiBold" panose="020B0603030403020204" pitchFamily="34" charset="0"/>
              </a:rPr>
              <a:t>25 %</a:t>
            </a:r>
            <a:endParaRPr lang="fr-FR" sz="1600" noProof="0" dirty="0">
              <a:latin typeface="Source Sans Pro SemiBold" panose="020B0603030403020204" pitchFamily="34" charset="0"/>
              <a:ea typeface="Source Sans Pro SemiBold" panose="020B0603030403020204" pitchFamily="34" charset="0"/>
            </a:endParaRPr>
          </a:p>
        </p:txBody>
      </p:sp>
      <p:sp>
        <p:nvSpPr>
          <p:cNvPr id="1034" name="TextBox 1033">
            <a:extLst>
              <a:ext uri="{FF2B5EF4-FFF2-40B4-BE49-F238E27FC236}">
                <a16:creationId xmlns:a16="http://schemas.microsoft.com/office/drawing/2014/main" id="{C1935D47-24CE-C43F-FFB2-204D9EA10A4D}"/>
              </a:ext>
            </a:extLst>
          </p:cNvPr>
          <p:cNvSpPr txBox="1"/>
          <p:nvPr/>
        </p:nvSpPr>
        <p:spPr>
          <a:xfrm>
            <a:off x="4550880" y="3904800"/>
            <a:ext cx="973658"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Kwilu </a:t>
            </a:r>
          </a:p>
          <a:p>
            <a:pPr algn="ctr"/>
            <a:r>
              <a:rPr lang="fr-FR" sz="1600" noProof="0" dirty="0">
                <a:latin typeface="Source Sans Pro SemiBold" panose="020B0603030403020204" pitchFamily="34" charset="0"/>
                <a:ea typeface="Source Sans Pro SemiBold" panose="020B0603030403020204" pitchFamily="34" charset="0"/>
              </a:rPr>
              <a:t>24 %</a:t>
            </a:r>
          </a:p>
        </p:txBody>
      </p:sp>
      <p:sp>
        <p:nvSpPr>
          <p:cNvPr id="1035" name="TextBox 1034">
            <a:extLst>
              <a:ext uri="{FF2B5EF4-FFF2-40B4-BE49-F238E27FC236}">
                <a16:creationId xmlns:a16="http://schemas.microsoft.com/office/drawing/2014/main" id="{04B93E29-3C31-D3E7-2029-99989BF0CE94}"/>
              </a:ext>
            </a:extLst>
          </p:cNvPr>
          <p:cNvSpPr txBox="1"/>
          <p:nvPr/>
        </p:nvSpPr>
        <p:spPr>
          <a:xfrm>
            <a:off x="4067903" y="4542012"/>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Kwango</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30 %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36" name="TextBox 1035">
            <a:extLst>
              <a:ext uri="{FF2B5EF4-FFF2-40B4-BE49-F238E27FC236}">
                <a16:creationId xmlns:a16="http://schemas.microsoft.com/office/drawing/2014/main" id="{C9D6F628-A804-6067-0606-E9DEED115153}"/>
              </a:ext>
            </a:extLst>
          </p:cNvPr>
          <p:cNvSpPr txBox="1"/>
          <p:nvPr/>
        </p:nvSpPr>
        <p:spPr>
          <a:xfrm>
            <a:off x="4921164" y="4008101"/>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Kasaï</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35 %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cxnSp>
        <p:nvCxnSpPr>
          <p:cNvPr id="1037" name="Straight Connector 1036">
            <a:extLst>
              <a:ext uri="{FF2B5EF4-FFF2-40B4-BE49-F238E27FC236}">
                <a16:creationId xmlns:a16="http://schemas.microsoft.com/office/drawing/2014/main" id="{83C5E9E9-5374-C1C9-B4FD-A6600E015CB8}"/>
              </a:ext>
            </a:extLst>
          </p:cNvPr>
          <p:cNvCxnSpPr>
            <a:cxnSpLocks/>
          </p:cNvCxnSpPr>
          <p:nvPr/>
        </p:nvCxnSpPr>
        <p:spPr>
          <a:xfrm flipH="1" flipV="1">
            <a:off x="3643307" y="3802156"/>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1038" name="TextBox 1037">
            <a:extLst>
              <a:ext uri="{FF2B5EF4-FFF2-40B4-BE49-F238E27FC236}">
                <a16:creationId xmlns:a16="http://schemas.microsoft.com/office/drawing/2014/main" id="{832C59E1-37D2-2173-0D1F-C5FB52352DED}"/>
              </a:ext>
            </a:extLst>
          </p:cNvPr>
          <p:cNvSpPr txBox="1"/>
          <p:nvPr/>
        </p:nvSpPr>
        <p:spPr>
          <a:xfrm>
            <a:off x="3559014" y="2316653"/>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a:t>
            </a:r>
          </a:p>
          <a:p>
            <a:pPr algn="ctr"/>
            <a:r>
              <a:rPr lang="fr-FR" sz="1600" noProof="0" dirty="0">
                <a:latin typeface="Source Sans Pro SemiBold" panose="020B0603030403020204" pitchFamily="34" charset="0"/>
                <a:ea typeface="Source Sans Pro SemiBold" panose="020B0603030403020204" pitchFamily="34" charset="0"/>
              </a:rPr>
              <a:t>43 %</a:t>
            </a:r>
          </a:p>
        </p:txBody>
      </p:sp>
      <p:sp>
        <p:nvSpPr>
          <p:cNvPr id="1039" name="TextBox 1038">
            <a:extLst>
              <a:ext uri="{FF2B5EF4-FFF2-40B4-BE49-F238E27FC236}">
                <a16:creationId xmlns:a16="http://schemas.microsoft.com/office/drawing/2014/main" id="{7B36E42C-976D-ABAE-90A5-A59C979D9E63}"/>
              </a:ext>
            </a:extLst>
          </p:cNvPr>
          <p:cNvSpPr txBox="1"/>
          <p:nvPr/>
        </p:nvSpPr>
        <p:spPr>
          <a:xfrm>
            <a:off x="5123450" y="2725608"/>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Tshuapa</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59 %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40" name="TextBox 1039">
            <a:extLst>
              <a:ext uri="{FF2B5EF4-FFF2-40B4-BE49-F238E27FC236}">
                <a16:creationId xmlns:a16="http://schemas.microsoft.com/office/drawing/2014/main" id="{61D5C474-7E7D-1A36-819E-23DF713D810B}"/>
              </a:ext>
            </a:extLst>
          </p:cNvPr>
          <p:cNvSpPr txBox="1"/>
          <p:nvPr/>
        </p:nvSpPr>
        <p:spPr>
          <a:xfrm>
            <a:off x="6176515" y="2235253"/>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Tshopo</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61 %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41" name="TextBox 1040">
            <a:extLst>
              <a:ext uri="{FF2B5EF4-FFF2-40B4-BE49-F238E27FC236}">
                <a16:creationId xmlns:a16="http://schemas.microsoft.com/office/drawing/2014/main" id="{02AB0BE0-6846-E71A-F2EB-6B0881FF03ED}"/>
              </a:ext>
            </a:extLst>
          </p:cNvPr>
          <p:cNvSpPr txBox="1"/>
          <p:nvPr/>
        </p:nvSpPr>
        <p:spPr>
          <a:xfrm>
            <a:off x="7904676" y="3050211"/>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a:t>
            </a:r>
          </a:p>
          <a:p>
            <a:pPr algn="ctr"/>
            <a:r>
              <a:rPr lang="fr-FR" sz="1600" dirty="0">
                <a:latin typeface="Source Sans Pro SemiBold" panose="020B0603030403020204" pitchFamily="34" charset="0"/>
                <a:ea typeface="Source Sans Pro SemiBold" panose="020B0603030403020204" pitchFamily="34" charset="0"/>
              </a:rPr>
              <a:t>45 %</a:t>
            </a:r>
            <a:endParaRPr lang="fr-FR" sz="1600" noProof="0" dirty="0">
              <a:latin typeface="Source Sans Pro SemiBold" panose="020B0603030403020204" pitchFamily="34" charset="0"/>
              <a:ea typeface="Source Sans Pro SemiBold" panose="020B0603030403020204" pitchFamily="34" charset="0"/>
            </a:endParaRPr>
          </a:p>
        </p:txBody>
      </p:sp>
      <p:sp>
        <p:nvSpPr>
          <p:cNvPr id="1042" name="TextBox 1041">
            <a:extLst>
              <a:ext uri="{FF2B5EF4-FFF2-40B4-BE49-F238E27FC236}">
                <a16:creationId xmlns:a16="http://schemas.microsoft.com/office/drawing/2014/main" id="{D1D29C70-B193-74D5-34D2-E9E73B921411}"/>
              </a:ext>
            </a:extLst>
          </p:cNvPr>
          <p:cNvSpPr txBox="1"/>
          <p:nvPr/>
        </p:nvSpPr>
        <p:spPr>
          <a:xfrm>
            <a:off x="5704800" y="3540293"/>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Sankuru</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44 %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43" name="TextBox 1042">
            <a:extLst>
              <a:ext uri="{FF2B5EF4-FFF2-40B4-BE49-F238E27FC236}">
                <a16:creationId xmlns:a16="http://schemas.microsoft.com/office/drawing/2014/main" id="{5C26CB9B-D9EA-B1BD-FDBB-8011332A7A5E}"/>
              </a:ext>
            </a:extLst>
          </p:cNvPr>
          <p:cNvSpPr txBox="1"/>
          <p:nvPr/>
        </p:nvSpPr>
        <p:spPr>
          <a:xfrm>
            <a:off x="7263948" y="1432580"/>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70 %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44" name="TextBox 1043">
            <a:extLst>
              <a:ext uri="{FF2B5EF4-FFF2-40B4-BE49-F238E27FC236}">
                <a16:creationId xmlns:a16="http://schemas.microsoft.com/office/drawing/2014/main" id="{57A23470-CBDF-1572-8ED5-918762EA6411}"/>
              </a:ext>
            </a:extLst>
          </p:cNvPr>
          <p:cNvSpPr txBox="1"/>
          <p:nvPr/>
        </p:nvSpPr>
        <p:spPr>
          <a:xfrm>
            <a:off x="3865371" y="977019"/>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46 %</a:t>
            </a:r>
            <a:endParaRPr lang="fr-FR" sz="1600" noProof="0" dirty="0">
              <a:latin typeface="Source Sans Pro SemiBold" panose="020B0603030403020204" pitchFamily="34" charset="0"/>
              <a:ea typeface="Source Sans Pro SemiBold" panose="020B0603030403020204" pitchFamily="34" charset="0"/>
            </a:endParaRPr>
          </a:p>
        </p:txBody>
      </p:sp>
      <p:sp>
        <p:nvSpPr>
          <p:cNvPr id="1045" name="TextBox 1044">
            <a:extLst>
              <a:ext uri="{FF2B5EF4-FFF2-40B4-BE49-F238E27FC236}">
                <a16:creationId xmlns:a16="http://schemas.microsoft.com/office/drawing/2014/main" id="{F9846881-AA6D-FDBE-13C7-F1A0AAD3C386}"/>
              </a:ext>
            </a:extLst>
          </p:cNvPr>
          <p:cNvSpPr txBox="1"/>
          <p:nvPr/>
        </p:nvSpPr>
        <p:spPr>
          <a:xfrm>
            <a:off x="5217906" y="943926"/>
            <a:ext cx="133762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a:t>
            </a:r>
          </a:p>
          <a:p>
            <a:pPr algn="ctr"/>
            <a:r>
              <a:rPr lang="fr-FR" sz="1600" dirty="0">
                <a:latin typeface="Source Sans Pro SemiBold" panose="020B0603030403020204" pitchFamily="34" charset="0"/>
                <a:ea typeface="Source Sans Pro SemiBold" panose="020B0603030403020204" pitchFamily="34" charset="0"/>
              </a:rPr>
              <a:t>48 %</a:t>
            </a:r>
            <a:endParaRPr lang="fr-FR" sz="1600" noProof="0" dirty="0">
              <a:latin typeface="Source Sans Pro SemiBold" panose="020B0603030403020204" pitchFamily="34" charset="0"/>
              <a:ea typeface="Source Sans Pro SemiBold" panose="020B0603030403020204" pitchFamily="34" charset="0"/>
            </a:endParaRPr>
          </a:p>
        </p:txBody>
      </p:sp>
      <p:sp>
        <p:nvSpPr>
          <p:cNvPr id="1047" name="TextBox 1046">
            <a:extLst>
              <a:ext uri="{FF2B5EF4-FFF2-40B4-BE49-F238E27FC236}">
                <a16:creationId xmlns:a16="http://schemas.microsoft.com/office/drawing/2014/main" id="{D5A11E4F-4E98-CD14-84EF-F9263FCE6B4D}"/>
              </a:ext>
            </a:extLst>
          </p:cNvPr>
          <p:cNvSpPr txBox="1"/>
          <p:nvPr/>
        </p:nvSpPr>
        <p:spPr>
          <a:xfrm>
            <a:off x="3727096" y="1556730"/>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a:t>
            </a:r>
          </a:p>
          <a:p>
            <a:pPr algn="ctr"/>
            <a:r>
              <a:rPr lang="fr-FR" sz="1600" dirty="0">
                <a:latin typeface="Source Sans Pro SemiBold" panose="020B0603030403020204" pitchFamily="34" charset="0"/>
                <a:ea typeface="Source Sans Pro SemiBold" panose="020B0603030403020204" pitchFamily="34" charset="0"/>
              </a:rPr>
              <a:t>31 %</a:t>
            </a:r>
            <a:endParaRPr lang="fr-FR" sz="1600" noProof="0" dirty="0">
              <a:latin typeface="Source Sans Pro SemiBold" panose="020B0603030403020204" pitchFamily="34" charset="0"/>
              <a:ea typeface="Source Sans Pro SemiBold" panose="020B0603030403020204" pitchFamily="34" charset="0"/>
            </a:endParaRPr>
          </a:p>
        </p:txBody>
      </p:sp>
      <p:sp>
        <p:nvSpPr>
          <p:cNvPr id="1048" name="TextBox 1047">
            <a:extLst>
              <a:ext uri="{FF2B5EF4-FFF2-40B4-BE49-F238E27FC236}">
                <a16:creationId xmlns:a16="http://schemas.microsoft.com/office/drawing/2014/main" id="{268D1D69-E090-394D-A9EE-2551B9AF6DBD}"/>
              </a:ext>
            </a:extLst>
          </p:cNvPr>
          <p:cNvSpPr txBox="1"/>
          <p:nvPr/>
        </p:nvSpPr>
        <p:spPr>
          <a:xfrm>
            <a:off x="7531682" y="2007973"/>
            <a:ext cx="1518217" cy="338554"/>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Ituri 30 %</a:t>
            </a:r>
          </a:p>
        </p:txBody>
      </p:sp>
      <p:cxnSp>
        <p:nvCxnSpPr>
          <p:cNvPr id="1049" name="Straight Connector 1048">
            <a:extLst>
              <a:ext uri="{FF2B5EF4-FFF2-40B4-BE49-F238E27FC236}">
                <a16:creationId xmlns:a16="http://schemas.microsoft.com/office/drawing/2014/main" id="{2EB5C2AA-2003-8004-EC1F-2AC9E1A95692}"/>
              </a:ext>
            </a:extLst>
          </p:cNvPr>
          <p:cNvCxnSpPr>
            <a:cxnSpLocks/>
          </p:cNvCxnSpPr>
          <p:nvPr/>
        </p:nvCxnSpPr>
        <p:spPr>
          <a:xfrm flipH="1">
            <a:off x="5159532" y="4632049"/>
            <a:ext cx="958055" cy="754374"/>
          </a:xfrm>
          <a:prstGeom prst="line">
            <a:avLst/>
          </a:prstGeom>
        </p:spPr>
        <p:style>
          <a:lnRef idx="1">
            <a:schemeClr val="dk1"/>
          </a:lnRef>
          <a:fillRef idx="0">
            <a:schemeClr val="dk1"/>
          </a:fillRef>
          <a:effectRef idx="0">
            <a:schemeClr val="dk1"/>
          </a:effectRef>
          <a:fontRef idx="minor">
            <a:schemeClr val="tx1"/>
          </a:fontRef>
        </p:style>
      </p:cxnSp>
      <p:cxnSp>
        <p:nvCxnSpPr>
          <p:cNvPr id="2" name="Straight Connector 1">
            <a:extLst>
              <a:ext uri="{FF2B5EF4-FFF2-40B4-BE49-F238E27FC236}">
                <a16:creationId xmlns:a16="http://schemas.microsoft.com/office/drawing/2014/main" id="{24E7663B-BE4F-612B-4970-3B819CD6A454}"/>
              </a:ext>
            </a:extLst>
          </p:cNvPr>
          <p:cNvCxnSpPr>
            <a:cxnSpLocks/>
          </p:cNvCxnSpPr>
          <p:nvPr/>
        </p:nvCxnSpPr>
        <p:spPr>
          <a:xfrm flipH="1" flipV="1">
            <a:off x="4864632" y="1334650"/>
            <a:ext cx="939808" cy="755079"/>
          </a:xfrm>
          <a:prstGeom prst="line">
            <a:avLst/>
          </a:prstGeom>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BFF23CE9-E142-BD0D-8607-08EF388D7F5B}"/>
              </a:ext>
            </a:extLst>
          </p:cNvPr>
          <p:cNvCxnSpPr>
            <a:cxnSpLocks/>
          </p:cNvCxnSpPr>
          <p:nvPr/>
        </p:nvCxnSpPr>
        <p:spPr>
          <a:xfrm flipH="1">
            <a:off x="7217718" y="3338621"/>
            <a:ext cx="1018622" cy="28183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D0A0CBF1-2BDF-6AD3-03E4-1CB07CF439A0}"/>
              </a:ext>
            </a:extLst>
          </p:cNvPr>
          <p:cNvCxnSpPr>
            <a:cxnSpLocks/>
          </p:cNvCxnSpPr>
          <p:nvPr/>
        </p:nvCxnSpPr>
        <p:spPr>
          <a:xfrm flipH="1">
            <a:off x="6927027" y="4231786"/>
            <a:ext cx="1315950" cy="221584"/>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582249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1E771-73A1-701F-1EF7-0950A106EB3A}"/>
              </a:ext>
            </a:extLst>
          </p:cNvPr>
          <p:cNvSpPr>
            <a:spLocks noGrp="1"/>
          </p:cNvSpPr>
          <p:nvPr>
            <p:ph type="title"/>
          </p:nvPr>
        </p:nvSpPr>
        <p:spPr>
          <a:xfrm>
            <a:off x="628650" y="287441"/>
            <a:ext cx="7886700" cy="539873"/>
          </a:xfrm>
        </p:spPr>
        <p:txBody>
          <a:bodyPr>
            <a:normAutofit fontScale="90000"/>
          </a:bodyPr>
          <a:lstStyle/>
          <a:p>
            <a:r>
              <a:rPr lang="fr-FR" noProof="0" dirty="0"/>
              <a:t>Résultats Clés</a:t>
            </a:r>
          </a:p>
        </p:txBody>
      </p:sp>
      <p:sp>
        <p:nvSpPr>
          <p:cNvPr id="3" name="Content Placeholder 2">
            <a:extLst>
              <a:ext uri="{FF2B5EF4-FFF2-40B4-BE49-F238E27FC236}">
                <a16:creationId xmlns:a16="http://schemas.microsoft.com/office/drawing/2014/main" id="{F2A31AE5-F919-CA50-BF07-AF012D87D146}"/>
              </a:ext>
            </a:extLst>
          </p:cNvPr>
          <p:cNvSpPr>
            <a:spLocks noGrp="1"/>
          </p:cNvSpPr>
          <p:nvPr>
            <p:ph idx="1"/>
          </p:nvPr>
        </p:nvSpPr>
        <p:spPr>
          <a:xfrm>
            <a:off x="628650" y="987546"/>
            <a:ext cx="8101693" cy="5460214"/>
          </a:xfrm>
        </p:spPr>
        <p:txBody>
          <a:bodyPr>
            <a:noAutofit/>
          </a:bodyPr>
          <a:lstStyle/>
          <a:p>
            <a:pPr>
              <a:lnSpc>
                <a:spcPct val="100000"/>
              </a:lnSpc>
            </a:pPr>
            <a:r>
              <a:rPr lang="fr-FR" sz="2200" i="0" noProof="0" dirty="0"/>
              <a:t>Parmi les femmes de 15-49 ans :</a:t>
            </a:r>
          </a:p>
          <a:p>
            <a:pPr marL="285750" indent="-285750">
              <a:lnSpc>
                <a:spcPct val="100000"/>
              </a:lnSpc>
              <a:buFont typeface="Arial" panose="020B0604020202020204" pitchFamily="34" charset="0"/>
              <a:buChar char="•"/>
            </a:pPr>
            <a:r>
              <a:rPr lang="fr-FR" sz="2200" b="1" i="0" dirty="0">
                <a:solidFill>
                  <a:schemeClr val="accent5"/>
                </a:solidFill>
              </a:rPr>
              <a:t>37</a:t>
            </a:r>
            <a:r>
              <a:rPr lang="fr-FR" sz="2200" b="1" i="0" noProof="0" dirty="0">
                <a:solidFill>
                  <a:schemeClr val="accent5"/>
                </a:solidFill>
              </a:rPr>
              <a:t> % </a:t>
            </a:r>
            <a:r>
              <a:rPr lang="fr-FR" sz="2200" i="0" noProof="0" dirty="0"/>
              <a:t>des femmes </a:t>
            </a:r>
            <a:r>
              <a:rPr lang="fr-FR" sz="2200" b="1" i="0" noProof="0" dirty="0">
                <a:solidFill>
                  <a:schemeClr val="accent5"/>
                </a:solidFill>
              </a:rPr>
              <a:t>ont subi des actes de violence physique depuis l’âge de 15 ans</a:t>
            </a:r>
            <a:r>
              <a:rPr lang="fr-FR" sz="2200" i="0" noProof="0" dirty="0"/>
              <a:t>.</a:t>
            </a:r>
            <a:endParaRPr lang="fr-FR" sz="2200" b="1" i="0" noProof="0" dirty="0">
              <a:solidFill>
                <a:schemeClr val="accent5"/>
              </a:solidFill>
            </a:endParaRPr>
          </a:p>
          <a:p>
            <a:pPr marL="285750" indent="-285750">
              <a:lnSpc>
                <a:spcPct val="100000"/>
              </a:lnSpc>
              <a:buFont typeface="Arial" panose="020B0604020202020204" pitchFamily="34" charset="0"/>
              <a:buChar char="•"/>
            </a:pPr>
            <a:r>
              <a:rPr lang="fr-FR" sz="2200" b="1" i="0" dirty="0">
                <a:solidFill>
                  <a:schemeClr val="accent5"/>
                </a:solidFill>
              </a:rPr>
              <a:t>15</a:t>
            </a:r>
            <a:r>
              <a:rPr lang="fr-FR" sz="2200" b="1" i="0" noProof="0" dirty="0">
                <a:solidFill>
                  <a:schemeClr val="accent5"/>
                </a:solidFill>
              </a:rPr>
              <a:t> % </a:t>
            </a:r>
            <a:r>
              <a:rPr lang="fr-FR" sz="2200" i="0" noProof="0" dirty="0"/>
              <a:t>de femmes </a:t>
            </a:r>
            <a:r>
              <a:rPr lang="fr-FR" sz="2200" b="1" i="0" noProof="0" dirty="0">
                <a:solidFill>
                  <a:schemeClr val="accent5"/>
                </a:solidFill>
              </a:rPr>
              <a:t>ont subi des actes de violence sexuelle</a:t>
            </a:r>
            <a:r>
              <a:rPr lang="fr-FR" sz="2200" i="0" noProof="0" dirty="0"/>
              <a:t>.</a:t>
            </a:r>
            <a:endParaRPr lang="fr-FR" sz="2200" b="1" i="0" noProof="0" dirty="0">
              <a:solidFill>
                <a:schemeClr val="accent5"/>
              </a:solidFill>
            </a:endParaRPr>
          </a:p>
          <a:p>
            <a:pPr marL="285750" indent="-285750">
              <a:lnSpc>
                <a:spcPct val="100000"/>
              </a:lnSpc>
              <a:buFont typeface="Arial" panose="020B0604020202020204" pitchFamily="34" charset="0"/>
              <a:buChar char="•"/>
            </a:pPr>
            <a:r>
              <a:rPr lang="fr-FR" sz="2200" b="1" i="0" dirty="0">
                <a:solidFill>
                  <a:schemeClr val="accent5"/>
                </a:solidFill>
              </a:rPr>
              <a:t>22</a:t>
            </a:r>
            <a:r>
              <a:rPr lang="fr-FR" sz="2200" b="1" i="0" noProof="0" dirty="0">
                <a:solidFill>
                  <a:schemeClr val="accent5"/>
                </a:solidFill>
              </a:rPr>
              <a:t> % </a:t>
            </a:r>
            <a:r>
              <a:rPr lang="fr-FR" sz="2200" i="0" noProof="0" dirty="0"/>
              <a:t>des femmes ayant subi des actes de violence physique et/ou sexuelle </a:t>
            </a:r>
            <a:r>
              <a:rPr lang="fr-FR" sz="2200" b="1" i="0" noProof="0" dirty="0">
                <a:solidFill>
                  <a:schemeClr val="accent5"/>
                </a:solidFill>
              </a:rPr>
              <a:t>ont recherché de l’aide pour arrêter la violence</a:t>
            </a:r>
            <a:r>
              <a:rPr lang="fr-FR" sz="2200" i="0" noProof="0" dirty="0"/>
              <a:t>.</a:t>
            </a:r>
            <a:r>
              <a:rPr lang="fr-FR" sz="2200" b="1" i="0" noProof="0" dirty="0">
                <a:solidFill>
                  <a:schemeClr val="accent5"/>
                </a:solidFill>
              </a:rPr>
              <a:t> </a:t>
            </a:r>
            <a:endParaRPr lang="fr-FR" sz="2200" i="0" noProof="0" dirty="0"/>
          </a:p>
          <a:p>
            <a:pPr>
              <a:lnSpc>
                <a:spcPct val="100000"/>
              </a:lnSpc>
            </a:pPr>
            <a:r>
              <a:rPr lang="fr-FR" sz="2200" i="0" noProof="0" dirty="0"/>
              <a:t>Parmi les femmes de 15-49 ans ayant déjà eu un mari ou un partenaire intime :</a:t>
            </a:r>
          </a:p>
          <a:p>
            <a:pPr marL="285750" indent="-285750">
              <a:lnSpc>
                <a:spcPct val="100000"/>
              </a:lnSpc>
              <a:buFont typeface="Arial" panose="020B0604020202020204" pitchFamily="34" charset="0"/>
              <a:buChar char="•"/>
            </a:pPr>
            <a:r>
              <a:rPr lang="fr-FR" sz="2200" b="1" i="0" dirty="0">
                <a:solidFill>
                  <a:schemeClr val="accent5"/>
                </a:solidFill>
              </a:rPr>
              <a:t>46</a:t>
            </a:r>
            <a:r>
              <a:rPr lang="fr-FR" sz="2200" b="1" i="0" noProof="0" dirty="0">
                <a:solidFill>
                  <a:schemeClr val="accent5"/>
                </a:solidFill>
              </a:rPr>
              <a:t> % </a:t>
            </a:r>
            <a:r>
              <a:rPr lang="fr-FR" sz="2200" i="0" noProof="0" dirty="0"/>
              <a:t>des femmes </a:t>
            </a:r>
            <a:r>
              <a:rPr lang="fr-FR" sz="2200" b="1" i="0" noProof="0" dirty="0">
                <a:solidFill>
                  <a:schemeClr val="accent5"/>
                </a:solidFill>
              </a:rPr>
              <a:t>ont subi des actes de violence physique, sexuelle ou émotionnelle </a:t>
            </a:r>
            <a:r>
              <a:rPr lang="fr-FR" sz="2200" i="0" noProof="0" dirty="0"/>
              <a:t>de la part de leur mari/partenaire intime actuel ou le plus récent.</a:t>
            </a:r>
          </a:p>
          <a:p>
            <a:pPr marL="285750" indent="-285750">
              <a:lnSpc>
                <a:spcPct val="100000"/>
              </a:lnSpc>
              <a:buFont typeface="Arial" panose="020B0604020202020204" pitchFamily="34" charset="0"/>
              <a:buChar char="•"/>
            </a:pPr>
            <a:r>
              <a:rPr lang="fr-FR" sz="2200" b="1" i="0" dirty="0">
                <a:solidFill>
                  <a:schemeClr val="accent5"/>
                </a:solidFill>
              </a:rPr>
              <a:t>33</a:t>
            </a:r>
            <a:r>
              <a:rPr lang="fr-FR" sz="2200" b="1" i="0" noProof="0" dirty="0">
                <a:solidFill>
                  <a:schemeClr val="accent5"/>
                </a:solidFill>
              </a:rPr>
              <a:t> % </a:t>
            </a:r>
            <a:r>
              <a:rPr lang="fr-FR" sz="2200" i="0" noProof="0" dirty="0"/>
              <a:t>des femmes </a:t>
            </a:r>
            <a:r>
              <a:rPr lang="fr-FR" sz="2200" b="1" i="0" noProof="0" dirty="0">
                <a:solidFill>
                  <a:schemeClr val="accent5"/>
                </a:solidFill>
              </a:rPr>
              <a:t>ont subi des actes de violence physique, sexuelle ou émotionnelle au cours des 12 derniers mois </a:t>
            </a:r>
            <a:r>
              <a:rPr lang="fr-FR" sz="2200" i="0" noProof="0" dirty="0"/>
              <a:t>de la part de n’importe quel mari/partenaire intime.</a:t>
            </a:r>
          </a:p>
          <a:p>
            <a:pPr>
              <a:lnSpc>
                <a:spcPct val="100000"/>
              </a:lnSpc>
            </a:pPr>
            <a:endParaRPr lang="fr-FR" sz="2200" i="0" noProof="0" dirty="0"/>
          </a:p>
          <a:p>
            <a:pPr>
              <a:lnSpc>
                <a:spcPct val="100000"/>
              </a:lnSpc>
            </a:pPr>
            <a:endParaRPr lang="fr-FR" sz="2200" i="0" noProof="0" dirty="0"/>
          </a:p>
          <a:p>
            <a:pPr>
              <a:lnSpc>
                <a:spcPct val="100000"/>
              </a:lnSpc>
            </a:pPr>
            <a:endParaRPr lang="fr-FR" sz="2200" i="0" noProof="0" dirty="0"/>
          </a:p>
        </p:txBody>
      </p:sp>
    </p:spTree>
    <p:extLst>
      <p:ext uri="{BB962C8B-B14F-4D97-AF65-F5344CB8AC3E}">
        <p14:creationId xmlns:p14="http://schemas.microsoft.com/office/powerpoint/2010/main" val="3475639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0121B-D4A7-C426-32A4-BF0987433026}"/>
              </a:ext>
            </a:extLst>
          </p:cNvPr>
          <p:cNvSpPr>
            <a:spLocks noGrp="1"/>
          </p:cNvSpPr>
          <p:nvPr>
            <p:ph type="title"/>
          </p:nvPr>
        </p:nvSpPr>
        <p:spPr>
          <a:xfrm>
            <a:off x="628650" y="200356"/>
            <a:ext cx="7867082" cy="931758"/>
          </a:xfrm>
        </p:spPr>
        <p:txBody>
          <a:bodyPr>
            <a:normAutofit fontScale="90000"/>
          </a:bodyPr>
          <a:lstStyle/>
          <a:p>
            <a:r>
              <a:rPr lang="fr-FR" noProof="0" dirty="0"/>
              <a:t>Terminologie utilisée dans l’EDS-RDC III 2023-202424</a:t>
            </a:r>
          </a:p>
        </p:txBody>
      </p:sp>
      <p:sp>
        <p:nvSpPr>
          <p:cNvPr id="3" name="Content Placeholder 2">
            <a:extLst>
              <a:ext uri="{FF2B5EF4-FFF2-40B4-BE49-F238E27FC236}">
                <a16:creationId xmlns:a16="http://schemas.microsoft.com/office/drawing/2014/main" id="{B6340F88-FDE5-D8FA-4CB8-7065B97BFE6B}"/>
              </a:ext>
            </a:extLst>
          </p:cNvPr>
          <p:cNvSpPr>
            <a:spLocks noGrp="1"/>
          </p:cNvSpPr>
          <p:nvPr>
            <p:ph idx="1"/>
          </p:nvPr>
        </p:nvSpPr>
        <p:spPr>
          <a:xfrm>
            <a:off x="628650" y="1240972"/>
            <a:ext cx="8101692" cy="5334000"/>
          </a:xfrm>
        </p:spPr>
        <p:txBody>
          <a:bodyPr>
            <a:normAutofit fontScale="92500" lnSpcReduction="20000"/>
          </a:bodyPr>
          <a:lstStyle/>
          <a:p>
            <a:pPr>
              <a:lnSpc>
                <a:spcPct val="110000"/>
              </a:lnSpc>
            </a:pPr>
            <a:r>
              <a:rPr lang="fr-FR" sz="2400" b="1" i="0" noProof="0" dirty="0">
                <a:solidFill>
                  <a:schemeClr val="accent5"/>
                </a:solidFill>
              </a:rPr>
              <a:t>Mari : </a:t>
            </a:r>
            <a:r>
              <a:rPr lang="fr-FR" sz="2400" i="0" noProof="0" dirty="0"/>
              <a:t>un homme avec lequel une femme est mariée ou avec lequel elle vit comme si elle était mariée</a:t>
            </a:r>
            <a:endParaRPr lang="fr-FR" sz="2400" i="0" dirty="0"/>
          </a:p>
          <a:p>
            <a:pPr>
              <a:lnSpc>
                <a:spcPct val="110000"/>
              </a:lnSpc>
            </a:pPr>
            <a:r>
              <a:rPr lang="fr-FR" sz="2400" b="1" i="0" noProof="0" dirty="0">
                <a:solidFill>
                  <a:schemeClr val="accent5"/>
                </a:solidFill>
              </a:rPr>
              <a:t>Partenaire intime :</a:t>
            </a:r>
            <a:r>
              <a:rPr lang="fr-FR" sz="2400" b="1" i="0" noProof="0" dirty="0"/>
              <a:t> </a:t>
            </a:r>
            <a:r>
              <a:rPr lang="fr-FR" sz="2400" i="0" noProof="0" dirty="0"/>
              <a:t>un homme avec lequel une femme qui n’a jamais été mariée entretient une relation qui implique une intimité physique et/ou sentimentale qui dure et dont on s’attend à ce qu’elle dure. N’est pas un </a:t>
            </a:r>
            <a:r>
              <a:rPr lang="fr-FR" sz="2400" b="1" i="0" noProof="0" dirty="0">
                <a:solidFill>
                  <a:schemeClr val="accent5"/>
                </a:solidFill>
              </a:rPr>
              <a:t>mari</a:t>
            </a:r>
            <a:r>
              <a:rPr lang="fr-FR" sz="2400" i="0" noProof="0" dirty="0"/>
              <a:t> ou </a:t>
            </a:r>
            <a:r>
              <a:rPr lang="fr-FR" sz="2400" b="1" i="0" noProof="0" dirty="0">
                <a:solidFill>
                  <a:schemeClr val="accent5"/>
                </a:solidFill>
              </a:rPr>
              <a:t>petit ami</a:t>
            </a:r>
          </a:p>
          <a:p>
            <a:pPr>
              <a:lnSpc>
                <a:spcPct val="110000"/>
              </a:lnSpc>
            </a:pPr>
            <a:r>
              <a:rPr lang="fr-FR" sz="2400" b="1" i="0" noProof="0" dirty="0">
                <a:solidFill>
                  <a:schemeClr val="accent5"/>
                </a:solidFill>
              </a:rPr>
              <a:t>Mari/ Partenaire intime : </a:t>
            </a:r>
            <a:r>
              <a:rPr lang="fr-FR" sz="2400" i="0" noProof="0" dirty="0"/>
              <a:t>se réfère au mari actuel pour les femmes actuellement mariées, au mari le plus récent pour les femmes divorcées, séparées ou veuves, au partenaire intime actuel pour les femmes jamais mariées qui ont actuellement un partenaire intime, et au partenaire intime le plus récent pour les femmes jamais mariées qui n’ont pas actuellement de partenaire intime mais en ont eu un dans le passé.</a:t>
            </a:r>
            <a:endParaRPr lang="fr-FR" sz="2400" b="1" i="0" noProof="0" dirty="0"/>
          </a:p>
          <a:p>
            <a:pPr>
              <a:lnSpc>
                <a:spcPct val="110000"/>
              </a:lnSpc>
            </a:pPr>
            <a:r>
              <a:rPr lang="fr-FR" sz="2400" b="1" i="0" noProof="0" dirty="0">
                <a:solidFill>
                  <a:schemeClr val="accent5"/>
                </a:solidFill>
              </a:rPr>
              <a:t>Petit ami : </a:t>
            </a:r>
            <a:r>
              <a:rPr lang="fr-FR" sz="2400" i="0" noProof="0" dirty="0"/>
              <a:t>un homme avec lequel la femme entretient une relation occasionnelle et qu’elle n’a pas déclaré comme étant un partenaire intime</a:t>
            </a:r>
          </a:p>
        </p:txBody>
      </p:sp>
    </p:spTree>
    <p:extLst>
      <p:ext uri="{BB962C8B-B14F-4D97-AF65-F5344CB8AC3E}">
        <p14:creationId xmlns:p14="http://schemas.microsoft.com/office/powerpoint/2010/main" val="2252892287"/>
      </p:ext>
    </p:extLst>
  </p:cSld>
  <p:clrMapOvr>
    <a:masterClrMapping/>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6340F88-FDE5-D8FA-4CB8-7065B97BFE6B}"/>
              </a:ext>
            </a:extLst>
          </p:cNvPr>
          <p:cNvSpPr>
            <a:spLocks noGrp="1"/>
          </p:cNvSpPr>
          <p:nvPr>
            <p:ph idx="1"/>
          </p:nvPr>
        </p:nvSpPr>
        <p:spPr>
          <a:xfrm>
            <a:off x="628650" y="1240972"/>
            <a:ext cx="8101692" cy="5334000"/>
          </a:xfrm>
        </p:spPr>
        <p:txBody>
          <a:bodyPr>
            <a:normAutofit fontScale="92500" lnSpcReduction="10000"/>
          </a:bodyPr>
          <a:lstStyle/>
          <a:p>
            <a:pPr>
              <a:lnSpc>
                <a:spcPct val="110000"/>
              </a:lnSpc>
            </a:pPr>
            <a:r>
              <a:rPr lang="fr-FR" sz="2400" b="1" i="0" dirty="0">
                <a:solidFill>
                  <a:schemeClr val="accent5"/>
                </a:solidFill>
              </a:rPr>
              <a:t>V</a:t>
            </a:r>
            <a:r>
              <a:rPr lang="fr-FR" sz="2400" b="1" i="0" noProof="0" dirty="0" err="1">
                <a:solidFill>
                  <a:schemeClr val="accent5"/>
                </a:solidFill>
              </a:rPr>
              <a:t>iolence</a:t>
            </a:r>
            <a:r>
              <a:rPr lang="fr-FR" sz="2400" b="1" i="0" noProof="0" dirty="0">
                <a:solidFill>
                  <a:schemeClr val="accent5"/>
                </a:solidFill>
              </a:rPr>
              <a:t> physique : </a:t>
            </a:r>
            <a:r>
              <a:rPr lang="fr-FR" sz="2400" i="0" noProof="0" dirty="0"/>
              <a:t>pousser, secouer ou lancer un objet à la figure ; gifler ; tordre le bras ou tirer les cheveux ; frapper de son poing ou à l’aide d’un objet pouvant blesser ; donner des coups de pied ou traîner de force ou infliger des coups ; tenter de vous étrangler ou infliger des brûlures ; ou attaquer avec un couteau, une arme à feu ou une autre arme</a:t>
            </a:r>
          </a:p>
          <a:p>
            <a:pPr>
              <a:lnSpc>
                <a:spcPct val="110000"/>
              </a:lnSpc>
            </a:pPr>
            <a:r>
              <a:rPr lang="fr-FR" sz="2400" b="1" i="0" dirty="0">
                <a:solidFill>
                  <a:schemeClr val="accent5"/>
                </a:solidFill>
              </a:rPr>
              <a:t>V</a:t>
            </a:r>
            <a:r>
              <a:rPr lang="fr-FR" sz="2400" b="1" i="0" noProof="0" dirty="0" err="1">
                <a:solidFill>
                  <a:schemeClr val="accent5"/>
                </a:solidFill>
              </a:rPr>
              <a:t>iolence</a:t>
            </a:r>
            <a:r>
              <a:rPr lang="fr-FR" sz="2400" b="1" i="0" noProof="0" dirty="0">
                <a:solidFill>
                  <a:schemeClr val="accent5"/>
                </a:solidFill>
              </a:rPr>
              <a:t> sexuelle :</a:t>
            </a:r>
            <a:r>
              <a:rPr lang="fr-FR" sz="2400" b="1" i="0" noProof="0" dirty="0"/>
              <a:t> </a:t>
            </a:r>
            <a:r>
              <a:rPr lang="fr-FR" sz="2400" i="0" noProof="0" dirty="0"/>
              <a:t>Forcer physiquement à avoir des rapports sexuels ; forcer physiquement à accomplir tout autre acte sexuel ; forcer par la menace ou de toute autre façon à accomplir des actes sexuels </a:t>
            </a:r>
          </a:p>
          <a:p>
            <a:pPr>
              <a:lnSpc>
                <a:spcPct val="110000"/>
              </a:lnSpc>
            </a:pPr>
            <a:r>
              <a:rPr lang="fr-FR" sz="2400" b="1" i="0" noProof="0" dirty="0">
                <a:solidFill>
                  <a:schemeClr val="accent5"/>
                </a:solidFill>
              </a:rPr>
              <a:t>Violence émotionnelle : </a:t>
            </a:r>
            <a:r>
              <a:rPr lang="fr-FR" sz="2400" i="0" noProof="0" dirty="0"/>
              <a:t>Dire ou </a:t>
            </a:r>
            <a:r>
              <a:rPr lang="fr-FR" sz="2400" i="0" dirty="0"/>
              <a:t>faire </a:t>
            </a:r>
            <a:r>
              <a:rPr lang="fr-FR" sz="2400" i="0" noProof="0" dirty="0"/>
              <a:t>quoi que ce soit pour vous humilier devant d’autres ; menacer de vous blesser ou de vous faire du mal ou de faire du mal à une personne proche ; insulter ou mettre mal à l’aise</a:t>
            </a:r>
            <a:endParaRPr lang="fr-FR" sz="2400" b="1" i="0" noProof="0" dirty="0"/>
          </a:p>
        </p:txBody>
      </p:sp>
      <p:sp>
        <p:nvSpPr>
          <p:cNvPr id="6" name="Title 1">
            <a:extLst>
              <a:ext uri="{FF2B5EF4-FFF2-40B4-BE49-F238E27FC236}">
                <a16:creationId xmlns:a16="http://schemas.microsoft.com/office/drawing/2014/main" id="{18A1A53C-4008-0269-DF86-C88F81F55A38}"/>
              </a:ext>
            </a:extLst>
          </p:cNvPr>
          <p:cNvSpPr>
            <a:spLocks noGrp="1"/>
          </p:cNvSpPr>
          <p:nvPr>
            <p:ph type="title"/>
          </p:nvPr>
        </p:nvSpPr>
        <p:spPr>
          <a:xfrm>
            <a:off x="628650" y="200356"/>
            <a:ext cx="7635070" cy="931758"/>
          </a:xfrm>
        </p:spPr>
        <p:txBody>
          <a:bodyPr>
            <a:normAutofit fontScale="90000"/>
          </a:bodyPr>
          <a:lstStyle/>
          <a:p>
            <a:r>
              <a:rPr lang="fr-FR" noProof="0" dirty="0"/>
              <a:t>Terminologie utilisée dans </a:t>
            </a:r>
            <a:r>
              <a:rPr lang="fr-FR" dirty="0"/>
              <a:t>l’EDS-RDC III 2023-2024</a:t>
            </a:r>
            <a:endParaRPr lang="fr-FR" noProof="0" dirty="0"/>
          </a:p>
        </p:txBody>
      </p:sp>
    </p:spTree>
    <p:extLst>
      <p:ext uri="{BB962C8B-B14F-4D97-AF65-F5344CB8AC3E}">
        <p14:creationId xmlns:p14="http://schemas.microsoft.com/office/powerpoint/2010/main" val="1925418329"/>
      </p:ext>
    </p:extLst>
  </p:cSld>
  <p:clrMapOvr>
    <a:masterClrMapping/>
  </p:clrMapOvr>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640896" y="1425858"/>
            <a:ext cx="4811486" cy="3243124"/>
          </a:xfrm>
        </p:spPr>
        <p:txBody>
          <a:bodyPr>
            <a:normAutofit/>
          </a:bodyPr>
          <a:lstStyle/>
          <a:p>
            <a:pPr marL="342900" indent="-342900" algn="l">
              <a:buFont typeface="Arial" panose="020B0604020202020204" pitchFamily="34" charset="0"/>
              <a:buChar char="•"/>
            </a:pPr>
            <a:r>
              <a:rPr lang="fr-FR" sz="3200" i="0" noProof="0" dirty="0"/>
              <a:t>Terminologie</a:t>
            </a:r>
          </a:p>
          <a:p>
            <a:pPr marL="342900" indent="-342900" algn="l">
              <a:buFont typeface="Arial" panose="020B0604020202020204" pitchFamily="34" charset="0"/>
              <a:buChar char="•"/>
            </a:pPr>
            <a:r>
              <a:rPr lang="fr-FR" sz="3200" b="1" i="0" noProof="0" dirty="0">
                <a:solidFill>
                  <a:schemeClr val="accent5"/>
                </a:solidFill>
              </a:rPr>
              <a:t>Expérience de la violence</a:t>
            </a:r>
          </a:p>
          <a:p>
            <a:pPr marL="342900" indent="-342900" algn="l">
              <a:buFont typeface="Arial" panose="020B0604020202020204" pitchFamily="34" charset="0"/>
              <a:buChar char="•"/>
            </a:pPr>
            <a:r>
              <a:rPr lang="fr-FR" sz="3200" i="0" noProof="0" dirty="0"/>
              <a:t>Recherche d’aide</a:t>
            </a:r>
          </a:p>
          <a:p>
            <a:pPr marL="342900" indent="-342900" algn="l">
              <a:buFont typeface="Arial" panose="020B0604020202020204" pitchFamily="34" charset="0"/>
              <a:buChar char="•"/>
            </a:pPr>
            <a:r>
              <a:rPr lang="fr-FR" sz="3200" i="0" noProof="0" dirty="0"/>
              <a:t>Violence de la part d’un </a:t>
            </a:r>
            <a:r>
              <a:rPr lang="fr-FR" sz="3200" i="0" dirty="0"/>
              <a:t>p</a:t>
            </a:r>
            <a:r>
              <a:rPr lang="fr-FR" sz="3200" i="0" noProof="0" dirty="0" err="1"/>
              <a:t>artenaire</a:t>
            </a:r>
            <a:r>
              <a:rPr lang="fr-FR" sz="3200" i="0" noProof="0" dirty="0"/>
              <a:t> intime</a:t>
            </a:r>
          </a:p>
        </p:txBody>
      </p:sp>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19 </a:t>
            </a:r>
          </a:p>
          <a:p>
            <a:pPr algn="ctr"/>
            <a:r>
              <a:rPr lang="fr-FR" sz="2000" dirty="0"/>
              <a:t>du Rapport Final</a:t>
            </a:r>
          </a:p>
        </p:txBody>
      </p:sp>
      <p:grpSp>
        <p:nvGrpSpPr>
          <p:cNvPr id="2" name="Group 1">
            <a:extLst>
              <a:ext uri="{FF2B5EF4-FFF2-40B4-BE49-F238E27FC236}">
                <a16:creationId xmlns:a16="http://schemas.microsoft.com/office/drawing/2014/main" id="{01EACA99-188A-5861-C852-85255C604849}"/>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1162E60E-F59A-5171-240B-A105FF481E73}"/>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C0E1F53-9D43-81CB-0511-A1CB868351C0}"/>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CB9D21C-9B3D-9F3F-565E-8ED18A876541}"/>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2345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365125"/>
            <a:ext cx="7886700" cy="930275"/>
          </a:xfrm>
        </p:spPr>
        <p:txBody>
          <a:bodyPr>
            <a:noAutofit/>
          </a:bodyPr>
          <a:lstStyle/>
          <a:p>
            <a:r>
              <a:rPr lang="fr-FR" noProof="0" dirty="0"/>
              <a:t>Expérience de violence physique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1295400"/>
            <a:ext cx="7886700" cy="419100"/>
          </a:xfrm>
        </p:spPr>
        <p:txBody>
          <a:bodyPr>
            <a:normAutofit/>
          </a:bodyPr>
          <a:lstStyle/>
          <a:p>
            <a:r>
              <a:rPr lang="fr-FR" noProof="0" dirty="0"/>
              <a:t>Pourcentage de femmes de 15-49 ans ayant subi des actes de violence physique: </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3173774733"/>
              </p:ext>
            </p:extLst>
          </p:nvPr>
        </p:nvGraphicFramePr>
        <p:xfrm>
          <a:off x="628649" y="1904999"/>
          <a:ext cx="7886699" cy="478971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12805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7" y="328842"/>
            <a:ext cx="7886700" cy="792386"/>
          </a:xfrm>
        </p:spPr>
        <p:txBody>
          <a:bodyPr>
            <a:noAutofit/>
          </a:bodyPr>
          <a:lstStyle/>
          <a:p>
            <a:pPr algn="l"/>
            <a:r>
              <a:rPr lang="fr-FR" sz="3200" noProof="0" dirty="0"/>
              <a:t>Personnes ayant commis les actes de violence physique </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628646" y="1121228"/>
            <a:ext cx="7886700" cy="947058"/>
          </a:xfrm>
        </p:spPr>
        <p:txBody>
          <a:bodyPr>
            <a:normAutofit/>
          </a:bodyPr>
          <a:lstStyle/>
          <a:p>
            <a:pPr algn="l"/>
            <a:r>
              <a:rPr lang="fr-FR" dirty="0"/>
              <a:t>Parmi les femmes de </a:t>
            </a:r>
            <a:r>
              <a:rPr lang="fr-FR" noProof="0" dirty="0"/>
              <a:t>15-49 ans ayant subi des actes de violence physique depuis l’âge de 15 ans, pourcentage ayant déclaré que des personnes spécifiques étaient les auteurs des actes</a:t>
            </a:r>
          </a:p>
        </p:txBody>
      </p:sp>
      <p:graphicFrame>
        <p:nvGraphicFramePr>
          <p:cNvPr id="2" name="Chart 1">
            <a:extLst>
              <a:ext uri="{FF2B5EF4-FFF2-40B4-BE49-F238E27FC236}">
                <a16:creationId xmlns:a16="http://schemas.microsoft.com/office/drawing/2014/main" id="{B0A68F7A-A083-4E2B-B574-D05208620F48}"/>
              </a:ext>
            </a:extLst>
          </p:cNvPr>
          <p:cNvGraphicFramePr/>
          <p:nvPr>
            <p:extLst>
              <p:ext uri="{D42A27DB-BD31-4B8C-83A1-F6EECF244321}">
                <p14:modId xmlns:p14="http://schemas.microsoft.com/office/powerpoint/2010/main" val="3144728155"/>
              </p:ext>
            </p:extLst>
          </p:nvPr>
        </p:nvGraphicFramePr>
        <p:xfrm>
          <a:off x="628646" y="2592691"/>
          <a:ext cx="7886699" cy="3753394"/>
        </p:xfrm>
        <a:graphic>
          <a:graphicData uri="http://schemas.openxmlformats.org/drawingml/2006/chart">
            <c:chart xmlns:c="http://schemas.openxmlformats.org/drawingml/2006/chart" xmlns:r="http://schemas.openxmlformats.org/officeDocument/2006/relationships" r:id="rId3"/>
          </a:graphicData>
        </a:graphic>
      </p:graphicFrame>
      <p:sp>
        <p:nvSpPr>
          <p:cNvPr id="3" name="Content Placeholder 2">
            <a:extLst>
              <a:ext uri="{FF2B5EF4-FFF2-40B4-BE49-F238E27FC236}">
                <a16:creationId xmlns:a16="http://schemas.microsoft.com/office/drawing/2014/main" id="{A8FD50B4-35E4-2D4F-FF67-444D1EC82D17}"/>
              </a:ext>
            </a:extLst>
          </p:cNvPr>
          <p:cNvSpPr txBox="1">
            <a:spLocks/>
          </p:cNvSpPr>
          <p:nvPr/>
        </p:nvSpPr>
        <p:spPr>
          <a:xfrm>
            <a:off x="734786" y="2068286"/>
            <a:ext cx="3037114" cy="62535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dirty="0"/>
              <a:t>Femmes déjà été mariée/ déjà eu un partenaire intime</a:t>
            </a:r>
          </a:p>
        </p:txBody>
      </p:sp>
      <p:sp>
        <p:nvSpPr>
          <p:cNvPr id="4" name="Content Placeholder 2">
            <a:extLst>
              <a:ext uri="{FF2B5EF4-FFF2-40B4-BE49-F238E27FC236}">
                <a16:creationId xmlns:a16="http://schemas.microsoft.com/office/drawing/2014/main" id="{E101C719-EDE0-EBF2-5BF6-CCAEDAE3D2DE}"/>
              </a:ext>
            </a:extLst>
          </p:cNvPr>
          <p:cNvSpPr txBox="1">
            <a:spLocks/>
          </p:cNvSpPr>
          <p:nvPr/>
        </p:nvSpPr>
        <p:spPr>
          <a:xfrm>
            <a:off x="5268690" y="1954176"/>
            <a:ext cx="3352796" cy="62535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a:t>Femmes jamais mariée/ jamais eu un partenaire intime</a:t>
            </a:r>
          </a:p>
        </p:txBody>
      </p:sp>
      <p:cxnSp>
        <p:nvCxnSpPr>
          <p:cNvPr id="6" name="Straight Connector 5">
            <a:extLst>
              <a:ext uri="{FF2B5EF4-FFF2-40B4-BE49-F238E27FC236}">
                <a16:creationId xmlns:a16="http://schemas.microsoft.com/office/drawing/2014/main" id="{FDDAC23F-7D2D-478A-4E64-885C12ED54B6}"/>
              </a:ext>
            </a:extLst>
          </p:cNvPr>
          <p:cNvCxnSpPr/>
          <p:nvPr/>
        </p:nvCxnSpPr>
        <p:spPr>
          <a:xfrm>
            <a:off x="881743" y="2609164"/>
            <a:ext cx="2743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E1511D1-50B1-6CA4-639F-95560A23DBBA}"/>
              </a:ext>
            </a:extLst>
          </p:cNvPr>
          <p:cNvCxnSpPr/>
          <p:nvPr/>
        </p:nvCxnSpPr>
        <p:spPr>
          <a:xfrm>
            <a:off x="5519057" y="2551328"/>
            <a:ext cx="2743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4344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365125"/>
            <a:ext cx="7886700" cy="930275"/>
          </a:xfrm>
        </p:spPr>
        <p:txBody>
          <a:bodyPr>
            <a:noAutofit/>
          </a:bodyPr>
          <a:lstStyle/>
          <a:p>
            <a:r>
              <a:rPr lang="fr-FR" noProof="0" dirty="0"/>
              <a:t>Expérience de violence sexuelle</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566421439"/>
              </p:ext>
            </p:extLst>
          </p:nvPr>
        </p:nvGraphicFramePr>
        <p:xfrm>
          <a:off x="628649" y="1905000"/>
          <a:ext cx="7886699" cy="4587876"/>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2">
            <a:extLst>
              <a:ext uri="{FF2B5EF4-FFF2-40B4-BE49-F238E27FC236}">
                <a16:creationId xmlns:a16="http://schemas.microsoft.com/office/drawing/2014/main" id="{31B3C0CC-6498-F235-F14C-954A5CEFDAA8}"/>
              </a:ext>
            </a:extLst>
          </p:cNvPr>
          <p:cNvSpPr>
            <a:spLocks noGrp="1"/>
          </p:cNvSpPr>
          <p:nvPr>
            <p:ph idx="1"/>
          </p:nvPr>
        </p:nvSpPr>
        <p:spPr>
          <a:xfrm>
            <a:off x="628649" y="1295400"/>
            <a:ext cx="7886700" cy="419100"/>
          </a:xfrm>
        </p:spPr>
        <p:txBody>
          <a:bodyPr>
            <a:normAutofit/>
          </a:bodyPr>
          <a:lstStyle/>
          <a:p>
            <a:r>
              <a:rPr lang="fr-FR" noProof="0" dirty="0"/>
              <a:t>Pourcentage de femmes de 15-49 ans ayant subi des actes de violence sexuelle : </a:t>
            </a:r>
          </a:p>
        </p:txBody>
      </p:sp>
    </p:spTree>
    <p:extLst>
      <p:ext uri="{BB962C8B-B14F-4D97-AF65-F5344CB8AC3E}">
        <p14:creationId xmlns:p14="http://schemas.microsoft.com/office/powerpoint/2010/main" val="2719209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6" y="263526"/>
            <a:ext cx="7886700" cy="792386"/>
          </a:xfrm>
        </p:spPr>
        <p:txBody>
          <a:bodyPr>
            <a:noAutofit/>
          </a:bodyPr>
          <a:lstStyle/>
          <a:p>
            <a:pPr algn="l"/>
            <a:r>
              <a:rPr lang="fr-FR" sz="3200" noProof="0" dirty="0"/>
              <a:t>Personnes ayant commis les actes de violence sexuelle</a:t>
            </a:r>
          </a:p>
        </p:txBody>
      </p:sp>
      <p:graphicFrame>
        <p:nvGraphicFramePr>
          <p:cNvPr id="2" name="Chart 1">
            <a:extLst>
              <a:ext uri="{FF2B5EF4-FFF2-40B4-BE49-F238E27FC236}">
                <a16:creationId xmlns:a16="http://schemas.microsoft.com/office/drawing/2014/main" id="{B0A68F7A-A083-4E2B-B574-D05208620F48}"/>
              </a:ext>
            </a:extLst>
          </p:cNvPr>
          <p:cNvGraphicFramePr/>
          <p:nvPr>
            <p:extLst>
              <p:ext uri="{D42A27DB-BD31-4B8C-83A1-F6EECF244321}">
                <p14:modId xmlns:p14="http://schemas.microsoft.com/office/powerpoint/2010/main" val="2711380984"/>
              </p:ext>
            </p:extLst>
          </p:nvPr>
        </p:nvGraphicFramePr>
        <p:xfrm>
          <a:off x="628647" y="2307768"/>
          <a:ext cx="7886699" cy="4180114"/>
        </p:xfrm>
        <a:graphic>
          <a:graphicData uri="http://schemas.openxmlformats.org/drawingml/2006/chart">
            <c:chart xmlns:c="http://schemas.openxmlformats.org/drawingml/2006/chart" xmlns:r="http://schemas.openxmlformats.org/officeDocument/2006/relationships" r:id="rId2"/>
          </a:graphicData>
        </a:graphic>
      </p:graphicFrame>
      <p:cxnSp>
        <p:nvCxnSpPr>
          <p:cNvPr id="6" name="Straight Connector 5">
            <a:extLst>
              <a:ext uri="{FF2B5EF4-FFF2-40B4-BE49-F238E27FC236}">
                <a16:creationId xmlns:a16="http://schemas.microsoft.com/office/drawing/2014/main" id="{FDDAC23F-7D2D-478A-4E64-885C12ED54B6}"/>
              </a:ext>
            </a:extLst>
          </p:cNvPr>
          <p:cNvCxnSpPr/>
          <p:nvPr/>
        </p:nvCxnSpPr>
        <p:spPr>
          <a:xfrm>
            <a:off x="881743" y="2478532"/>
            <a:ext cx="2743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E1511D1-50B1-6CA4-639F-95560A23DBBA}"/>
              </a:ext>
            </a:extLst>
          </p:cNvPr>
          <p:cNvCxnSpPr/>
          <p:nvPr/>
        </p:nvCxnSpPr>
        <p:spPr>
          <a:xfrm>
            <a:off x="5519057" y="2420696"/>
            <a:ext cx="2743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34201B5C-9582-0C0A-1ACC-9488A4FBEA74}"/>
              </a:ext>
            </a:extLst>
          </p:cNvPr>
          <p:cNvSpPr>
            <a:spLocks noGrp="1"/>
          </p:cNvSpPr>
          <p:nvPr>
            <p:ph idx="1"/>
          </p:nvPr>
        </p:nvSpPr>
        <p:spPr>
          <a:xfrm>
            <a:off x="628646" y="1121228"/>
            <a:ext cx="7886700" cy="947058"/>
          </a:xfrm>
        </p:spPr>
        <p:txBody>
          <a:bodyPr>
            <a:normAutofit/>
          </a:bodyPr>
          <a:lstStyle/>
          <a:p>
            <a:pPr algn="l"/>
            <a:r>
              <a:rPr lang="fr-FR" dirty="0"/>
              <a:t>Parmi les femmes de </a:t>
            </a:r>
            <a:r>
              <a:rPr lang="fr-FR" noProof="0" dirty="0"/>
              <a:t>15-49 ans ayant subi des actes de violence sexuelle, pourcentage ayant déclaré que des personnes spécifiques étaient les auteurs des actes</a:t>
            </a:r>
          </a:p>
        </p:txBody>
      </p:sp>
      <p:sp>
        <p:nvSpPr>
          <p:cNvPr id="13" name="Content Placeholder 2">
            <a:extLst>
              <a:ext uri="{FF2B5EF4-FFF2-40B4-BE49-F238E27FC236}">
                <a16:creationId xmlns:a16="http://schemas.microsoft.com/office/drawing/2014/main" id="{43B38DDF-EE67-8F4A-7B0F-41AB14B6293C}"/>
              </a:ext>
            </a:extLst>
          </p:cNvPr>
          <p:cNvSpPr txBox="1">
            <a:spLocks/>
          </p:cNvSpPr>
          <p:nvPr/>
        </p:nvSpPr>
        <p:spPr>
          <a:xfrm>
            <a:off x="734786" y="1975948"/>
            <a:ext cx="3037114" cy="62535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dirty="0"/>
              <a:t>Femmes déjà été mariée/ déjà eu un partenaire intime</a:t>
            </a:r>
          </a:p>
        </p:txBody>
      </p:sp>
      <p:sp>
        <p:nvSpPr>
          <p:cNvPr id="14" name="Content Placeholder 2">
            <a:extLst>
              <a:ext uri="{FF2B5EF4-FFF2-40B4-BE49-F238E27FC236}">
                <a16:creationId xmlns:a16="http://schemas.microsoft.com/office/drawing/2014/main" id="{48E41215-2AA6-8C8F-277B-B57573E9F205}"/>
              </a:ext>
            </a:extLst>
          </p:cNvPr>
          <p:cNvSpPr txBox="1">
            <a:spLocks/>
          </p:cNvSpPr>
          <p:nvPr/>
        </p:nvSpPr>
        <p:spPr>
          <a:xfrm>
            <a:off x="5268689" y="1875348"/>
            <a:ext cx="3352796" cy="62535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dirty="0"/>
              <a:t>Femmes jamais mariée/ jamais eu un partenaire intime</a:t>
            </a:r>
          </a:p>
        </p:txBody>
      </p:sp>
    </p:spTree>
    <p:extLst>
      <p:ext uri="{BB962C8B-B14F-4D97-AF65-F5344CB8AC3E}">
        <p14:creationId xmlns:p14="http://schemas.microsoft.com/office/powerpoint/2010/main" val="127253413"/>
      </p:ext>
    </p:extLst>
  </p:cSld>
  <p:clrMapOvr>
    <a:masterClrMapping/>
  </p:clrMapOvr>
</p:sld>
</file>

<file path=ppt/theme/theme1.xml><?xml version="1.0" encoding="utf-8"?>
<a:theme xmlns:a="http://schemas.openxmlformats.org/drawingml/2006/main" name="1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d16efad5-0601-4cf0-b7c2-89968258c777">VMX3MACP777Z-1177381151-48713</_dlc_DocId>
    <_dlc_DocIdUrl xmlns="d16efad5-0601-4cf0-b7c2-89968258c777">
      <Url>https://icfonline.sharepoint.com/sites/ihd-dhs/Dissemination/_layouts/15/DocIdRedir.aspx?ID=VMX3MACP777Z-1177381151-48713</Url>
      <Description>VMX3MACP777Z-1177381151-48713</Description>
    </_dlc_DocIdUrl>
    <TaxCatchAll xmlns="fa6a9aea-fb0f-4ddd-aff8-712634b7d5fe" xsi:nil="true"/>
    <lcf76f155ced4ddcb4097134ff3c332f xmlns="83c4e5ee-5eea-4e8c-8b50-726738bccb6e">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DAE09DEE16327245B7538AF0464A7905" ma:contentTypeVersion="539" ma:contentTypeDescription="Create a new document." ma:contentTypeScope="" ma:versionID="16be8c5f772cc8aa47e45cb39b55cbaf">
  <xsd:schema xmlns:xsd="http://www.w3.org/2001/XMLSchema" xmlns:xs="http://www.w3.org/2001/XMLSchema" xmlns:p="http://schemas.microsoft.com/office/2006/metadata/properties" xmlns:ns2="d16efad5-0601-4cf0-b7c2-89968258c777" xmlns:ns3="83c4e5ee-5eea-4e8c-8b50-726738bccb6e" xmlns:ns4="fa6a9aea-fb0f-4ddd-aff8-712634b7d5fe" targetNamespace="http://schemas.microsoft.com/office/2006/metadata/properties" ma:root="true" ma:fieldsID="3e792c84d5b1b9544620416dc424fda6" ns2:_="" ns3:_="" ns4:_="">
    <xsd:import namespace="d16efad5-0601-4cf0-b7c2-89968258c777"/>
    <xsd:import namespace="83c4e5ee-5eea-4e8c-8b50-726738bccb6e"/>
    <xsd:import namespace="fa6a9aea-fb0f-4ddd-aff8-712634b7d5fe"/>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Location" minOccurs="0"/>
                <xsd:element ref="ns3:MediaServiceOCR" minOccurs="0"/>
                <xsd:element ref="ns3:MediaServiceAutoKeyPoints" minOccurs="0"/>
                <xsd:element ref="ns3:MediaServiceKeyPoints" minOccurs="0"/>
                <xsd:element ref="ns2:SharedWithUsers" minOccurs="0"/>
                <xsd:element ref="ns2:SharedWithDetails" minOccurs="0"/>
                <xsd:element ref="ns3:MediaLengthInSeconds" minOccurs="0"/>
                <xsd:element ref="ns3:lcf76f155ced4ddcb4097134ff3c332f" minOccurs="0"/>
                <xsd:element ref="ns4: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16efad5-0601-4cf0-b7c2-89968258c77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c4e5ee-5eea-4e8c-8b50-726738bccb6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6856f2ee-118d-42e8-91de-064c9a66b685"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7"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a6a9aea-fb0f-4ddd-aff8-712634b7d5fe" elementFormDefault="qualified">
    <xsd:import namespace="http://schemas.microsoft.com/office/2006/documentManagement/types"/>
    <xsd:import namespace="http://schemas.microsoft.com/office/infopath/2007/PartnerControls"/>
    <xsd:element name="TaxCatchAll" ma:index="26" nillable="true" ma:displayName="Taxonomy Catch All Column" ma:hidden="true" ma:list="{9af71320-1412-4515-a0b2-dc1dac8ea18d}" ma:internalName="TaxCatchAll" ma:showField="CatchAllData" ma:web="d16efad5-0601-4cf0-b7c2-89968258c7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81E3BE-0910-4E81-BE17-3B9CCC885C4D}">
  <ds:schemaRefs>
    <ds:schemaRef ds:uri="http://www.w3.org/XML/1998/namespace"/>
    <ds:schemaRef ds:uri="83c4e5ee-5eea-4e8c-8b50-726738bccb6e"/>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http://purl.org/dc/elements/1.1/"/>
    <ds:schemaRef ds:uri="fa6a9aea-fb0f-4ddd-aff8-712634b7d5fe"/>
    <ds:schemaRef ds:uri="d16efad5-0601-4cf0-b7c2-89968258c777"/>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A906D3A-AE0C-43AD-9392-3C18C1CB37EA}">
  <ds:schemaRefs>
    <ds:schemaRef ds:uri="http://schemas.microsoft.com/sharepoint/v3/contenttype/forms"/>
  </ds:schemaRefs>
</ds:datastoreItem>
</file>

<file path=customXml/itemProps3.xml><?xml version="1.0" encoding="utf-8"?>
<ds:datastoreItem xmlns:ds="http://schemas.openxmlformats.org/officeDocument/2006/customXml" ds:itemID="{78BBB4D1-D007-4369-AB9E-5B8C675DE8C2}">
  <ds:schemaRefs>
    <ds:schemaRef ds:uri="http://schemas.microsoft.com/sharepoint/events"/>
  </ds:schemaRefs>
</ds:datastoreItem>
</file>

<file path=customXml/itemProps4.xml><?xml version="1.0" encoding="utf-8"?>
<ds:datastoreItem xmlns:ds="http://schemas.openxmlformats.org/officeDocument/2006/customXml" ds:itemID="{7AA7C0D6-C11D-484B-BC4D-5F6FDC26C8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16efad5-0601-4cf0-b7c2-89968258c777"/>
    <ds:schemaRef ds:uri="83c4e5ee-5eea-4e8c-8b50-726738bccb6e"/>
    <ds:schemaRef ds:uri="fa6a9aea-fb0f-4ddd-aff8-712634b7d5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cf90b97b-be46-4a00-9700-81ce4ff1b7f6}" enabled="0" method="" siteId="{cf90b97b-be46-4a00-9700-81ce4ff1b7f6}" removed="1"/>
</clbl:labelList>
</file>

<file path=docProps/app.xml><?xml version="1.0" encoding="utf-8"?>
<Properties xmlns="http://schemas.openxmlformats.org/officeDocument/2006/extended-properties" xmlns:vt="http://schemas.openxmlformats.org/officeDocument/2006/docPropsVTypes">
  <Template>office theme</Template>
  <TotalTime>19498</TotalTime>
  <Words>1440</Words>
  <Application>Microsoft Office PowerPoint</Application>
  <PresentationFormat>On-screen Show (4:3)</PresentationFormat>
  <Paragraphs>158</Paragraphs>
  <Slides>24</Slides>
  <Notes>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24</vt:i4>
      </vt:variant>
    </vt:vector>
  </HeadingPairs>
  <TitlesOfParts>
    <vt:vector size="30" baseType="lpstr">
      <vt:lpstr>Arial</vt:lpstr>
      <vt:lpstr>Calibri</vt:lpstr>
      <vt:lpstr>Source Sans Pro</vt:lpstr>
      <vt:lpstr>Source Sans Pro SemiBold</vt:lpstr>
      <vt:lpstr>1_Custom Design</vt:lpstr>
      <vt:lpstr>2_Custom Design</vt:lpstr>
      <vt:lpstr>PowerPoint Presentation</vt:lpstr>
      <vt:lpstr>PowerPoint Presentation</vt:lpstr>
      <vt:lpstr>Terminologie utilisée dans l’EDS-RDC III 2023-202424</vt:lpstr>
      <vt:lpstr>Terminologie utilisée dans l’EDS-RDC III 2023-2024</vt:lpstr>
      <vt:lpstr>PowerPoint Presentation</vt:lpstr>
      <vt:lpstr>Expérience de violence physique</vt:lpstr>
      <vt:lpstr>Personnes ayant commis les actes de violence physique </vt:lpstr>
      <vt:lpstr>Expérience de violence sexuelle</vt:lpstr>
      <vt:lpstr>Personnes ayant commis les actes de violence sexuelle</vt:lpstr>
      <vt:lpstr>Expérience de violence selon l’état matrimonial</vt:lpstr>
      <vt:lpstr>Âge au premier acte de violence sexuelle </vt:lpstr>
      <vt:lpstr>Expérience de violence sexuelle par n'importe quel partenaire non-intime</vt:lpstr>
      <vt:lpstr>PowerPoint Presentation</vt:lpstr>
      <vt:lpstr>Recherche d'aide pour arrêter la violence</vt:lpstr>
      <vt:lpstr>Sources/personnes auprès desquelles l'aide pour arrêter la violence  a été recherchée</vt:lpstr>
      <vt:lpstr>PowerPoint Presentation</vt:lpstr>
      <vt:lpstr>Formes de comportement de contrôle du mari/ partenaire intime</vt:lpstr>
      <vt:lpstr>Violence à n’importe quel moment du mari/partenaire intime actuel ou le plus récent</vt:lpstr>
      <vt:lpstr>Violence récente de n’importe quel mari/partenaire intime</vt:lpstr>
      <vt:lpstr>Violence récente de n’importe quel mari/partenaire intime selon l’âge</vt:lpstr>
      <vt:lpstr>Violence récente du n’importe quel mari/partenaire intime  selon le niveau d’instruction</vt:lpstr>
      <vt:lpstr>Violence récente du n’importe quel mari/partenaire intime  selon le bien-être économique</vt:lpstr>
      <vt:lpstr>Violence récente du n’importe quel mari/partenaire intime selon la province</vt:lpstr>
      <vt:lpstr>Résultats Clés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Balian, Sarah</dc:creator>
  <cp:lastModifiedBy>Behague, Sabina</cp:lastModifiedBy>
  <cp:revision>35</cp:revision>
  <dcterms:created xsi:type="dcterms:W3CDTF">2022-12-05T19:39:34Z</dcterms:created>
  <dcterms:modified xsi:type="dcterms:W3CDTF">2024-11-01T17:55:45Z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0x010100DAE09DEE16327245B7538AF0464A7905</vt:lpwstr>
  </property>
  <property fmtid="{D5CDD505-2E9C-101B-9397-08002B2CF9AE}" pid="3" name="_dlc_DocIdItemGuid">
    <vt:lpwstr>0c50042b-83f3-48a7-8a3a-f95cb438d41c</vt:lpwstr>
  </property>
  <property fmtid="{D5CDD505-2E9C-101B-9397-08002B2CF9AE}" pid="4" name="MediaServiceImageTags">
    <vt:lpwstr/>
  </property>
</Properties>
</file>

<file path=docProps/thumbnail.jpeg>
</file>